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1c74b22484b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c9fb8a4b054a3d"/>
  </p:sldMasterIdLst>
  <p:sldIdLst>
    <p:sldId xmlns:r="http://schemas.openxmlformats.org/officeDocument/2006/relationships" id="256" r:id="R484cbf409ecb4617"/>
    <p:sldId xmlns:r="http://schemas.openxmlformats.org/officeDocument/2006/relationships" id="257" r:id="R2134bcfda55f45a7"/>
    <p:sldId xmlns:r="http://schemas.openxmlformats.org/officeDocument/2006/relationships" id="258" r:id="R001fbbcd668a4f15"/>
    <p:sldId xmlns:r="http://schemas.openxmlformats.org/officeDocument/2006/relationships" id="259" r:id="R146332bbe2d34591"/>
    <p:sldId xmlns:r="http://schemas.openxmlformats.org/officeDocument/2006/relationships" id="260" r:id="R158e2d53bec344e1"/>
    <p:sldId xmlns:r="http://schemas.openxmlformats.org/officeDocument/2006/relationships" id="261" r:id="R0798d4bd09614389"/>
    <p:sldId xmlns:r="http://schemas.openxmlformats.org/officeDocument/2006/relationships" id="262" r:id="R118b5e32f6b040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9fb8a4b054a3d" /><Relationship Type="http://schemas.openxmlformats.org/officeDocument/2006/relationships/slide" Target="/ppt/slides/slide1.xml" Id="R484cbf409ecb4617" /><Relationship Type="http://schemas.openxmlformats.org/officeDocument/2006/relationships/slide" Target="/ppt/slides/slide2.xml" Id="R2134bcfda55f45a7" /><Relationship Type="http://schemas.openxmlformats.org/officeDocument/2006/relationships/slide" Target="/ppt/slides/slide3.xml" Id="R001fbbcd668a4f15" /><Relationship Type="http://schemas.openxmlformats.org/officeDocument/2006/relationships/slide" Target="/ppt/slides/slide4.xml" Id="R146332bbe2d34591" /><Relationship Type="http://schemas.openxmlformats.org/officeDocument/2006/relationships/slide" Target="/ppt/slides/slide5.xml" Id="R158e2d53bec344e1" /><Relationship Type="http://schemas.openxmlformats.org/officeDocument/2006/relationships/slide" Target="/ppt/slides/slide6.xml" Id="R0798d4bd09614389" /><Relationship Type="http://schemas.openxmlformats.org/officeDocument/2006/relationships/slide" Target="/ppt/slides/slide7.xml" Id="R118b5e32f6b040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ccd265b914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d1de311a94fdb" /><Relationship Type="http://schemas.openxmlformats.org/officeDocument/2006/relationships/theme" Target="/ppt/slideMasters/theme/theme1.xml" Id="R99cc7b3059c44d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8d1de311a9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fc120e4d7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2df1ee1e347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0c9a58d064a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5e97ba6e94e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1c99b0810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c6423223643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1f3393ae449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9 781 569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1 012 461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2 972 426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