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c530a26b8b41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28601475f7438b"/>
  </p:sldMasterIdLst>
  <p:sldIdLst>
    <p:sldId xmlns:r="http://schemas.openxmlformats.org/officeDocument/2006/relationships" id="256" r:id="Rd136515cab2d423e"/>
    <p:sldId xmlns:r="http://schemas.openxmlformats.org/officeDocument/2006/relationships" id="257" r:id="R82d61ba663c04d14"/>
    <p:sldId xmlns:r="http://schemas.openxmlformats.org/officeDocument/2006/relationships" id="258" r:id="Rf322fa818b2b408e"/>
    <p:sldId xmlns:r="http://schemas.openxmlformats.org/officeDocument/2006/relationships" id="259" r:id="R80861d6eebc049f6"/>
    <p:sldId xmlns:r="http://schemas.openxmlformats.org/officeDocument/2006/relationships" id="260" r:id="Rdf0eb2f079e14fea"/>
    <p:sldId xmlns:r="http://schemas.openxmlformats.org/officeDocument/2006/relationships" id="261" r:id="R2ff9cd3896704c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8601475f7438b" /><Relationship Type="http://schemas.openxmlformats.org/officeDocument/2006/relationships/slide" Target="/ppt/slides/slide1.xml" Id="Rd136515cab2d423e" /><Relationship Type="http://schemas.openxmlformats.org/officeDocument/2006/relationships/slide" Target="/ppt/slides/slide2.xml" Id="R82d61ba663c04d14" /><Relationship Type="http://schemas.openxmlformats.org/officeDocument/2006/relationships/slide" Target="/ppt/slides/slide3.xml" Id="Rf322fa818b2b408e" /><Relationship Type="http://schemas.openxmlformats.org/officeDocument/2006/relationships/slide" Target="/ppt/slides/slide4.xml" Id="R80861d6eebc049f6" /><Relationship Type="http://schemas.openxmlformats.org/officeDocument/2006/relationships/slide" Target="/ppt/slides/slide5.xml" Id="Rdf0eb2f079e14fea" /><Relationship Type="http://schemas.openxmlformats.org/officeDocument/2006/relationships/slide" Target="/ppt/slides/slide6.xml" Id="R2ff9cd3896704c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619c035af43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b896fe3d94bc8" /><Relationship Type="http://schemas.openxmlformats.org/officeDocument/2006/relationships/theme" Target="/ppt/slideMasters/theme/theme1.xml" Id="R5516783fe04845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4b896fe3d94b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20df961eb41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878fde1494b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d3d371ab242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ce09912494d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35c7eee52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b49eaab334d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