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c70e27f89a46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3184b1464b41ed"/>
  </p:sldMasterIdLst>
  <p:sldIdLst>
    <p:sldId xmlns:r="http://schemas.openxmlformats.org/officeDocument/2006/relationships" id="256" r:id="R8200ca13a135485c"/>
    <p:sldId xmlns:r="http://schemas.openxmlformats.org/officeDocument/2006/relationships" id="257" r:id="R03bac05aa12d4cfc"/>
    <p:sldId xmlns:r="http://schemas.openxmlformats.org/officeDocument/2006/relationships" id="258" r:id="R151e33dfdf204de1"/>
    <p:sldId xmlns:r="http://schemas.openxmlformats.org/officeDocument/2006/relationships" id="259" r:id="R9baa2260cc1241fa"/>
    <p:sldId xmlns:r="http://schemas.openxmlformats.org/officeDocument/2006/relationships" id="260" r:id="R22f1c54057ec47a4"/>
    <p:sldId xmlns:r="http://schemas.openxmlformats.org/officeDocument/2006/relationships" id="261" r:id="Rb61c639487904982"/>
    <p:sldId xmlns:r="http://schemas.openxmlformats.org/officeDocument/2006/relationships" id="262" r:id="R420a2315750d4d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184b1464b41ed" /><Relationship Type="http://schemas.openxmlformats.org/officeDocument/2006/relationships/slide" Target="/ppt/slides/slide1.xml" Id="R8200ca13a135485c" /><Relationship Type="http://schemas.openxmlformats.org/officeDocument/2006/relationships/slide" Target="/ppt/slides/slide2.xml" Id="R03bac05aa12d4cfc" /><Relationship Type="http://schemas.openxmlformats.org/officeDocument/2006/relationships/slide" Target="/ppt/slides/slide3.xml" Id="R151e33dfdf204de1" /><Relationship Type="http://schemas.openxmlformats.org/officeDocument/2006/relationships/slide" Target="/ppt/slides/slide4.xml" Id="R9baa2260cc1241fa" /><Relationship Type="http://schemas.openxmlformats.org/officeDocument/2006/relationships/slide" Target="/ppt/slides/slide5.xml" Id="R22f1c54057ec47a4" /><Relationship Type="http://schemas.openxmlformats.org/officeDocument/2006/relationships/slide" Target="/ppt/slides/slide6.xml" Id="Rb61c639487904982" /><Relationship Type="http://schemas.openxmlformats.org/officeDocument/2006/relationships/slide" Target="/ppt/slides/slide7.xml" Id="R420a2315750d4d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386c7741849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ff7572f7441ed" /><Relationship Type="http://schemas.openxmlformats.org/officeDocument/2006/relationships/theme" Target="/ppt/slideMasters/theme/theme1.xml" Id="Rb6a1fcff6c5b44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dff7572f7441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a5d9fe5c5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b8129ce3647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cd1b16a9648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e75f2540440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6aeea56784c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2c66e25e546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d4e3f838c43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SPECSAVERS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SPECSAVERS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18 094 300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6 699 752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SPECSAVERS LTD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HEITMANN LINN E EEK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TORJESEN ASTRID EMILIE B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