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b5dd46e9834d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9c915c5c8e416f"/>
  </p:sldMasterIdLst>
  <p:sldIdLst>
    <p:sldId xmlns:r="http://schemas.openxmlformats.org/officeDocument/2006/relationships" id="256" r:id="R4b60f10329fd47eb"/>
    <p:sldId xmlns:r="http://schemas.openxmlformats.org/officeDocument/2006/relationships" id="257" r:id="Rd4c4b8ec05944f94"/>
    <p:sldId xmlns:r="http://schemas.openxmlformats.org/officeDocument/2006/relationships" id="258" r:id="R1904e974f3d34df3"/>
    <p:sldId xmlns:r="http://schemas.openxmlformats.org/officeDocument/2006/relationships" id="259" r:id="R89ed5c501ad441b6"/>
    <p:sldId xmlns:r="http://schemas.openxmlformats.org/officeDocument/2006/relationships" id="260" r:id="R92c4fe5056c442f1"/>
    <p:sldId xmlns:r="http://schemas.openxmlformats.org/officeDocument/2006/relationships" id="261" r:id="Rd156ffc4d0ad400e"/>
    <p:sldId xmlns:r="http://schemas.openxmlformats.org/officeDocument/2006/relationships" id="262" r:id="Rf9d4178150a44e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c915c5c8e416f" /><Relationship Type="http://schemas.openxmlformats.org/officeDocument/2006/relationships/slide" Target="/ppt/slides/slide1.xml" Id="R4b60f10329fd47eb" /><Relationship Type="http://schemas.openxmlformats.org/officeDocument/2006/relationships/slide" Target="/ppt/slides/slide2.xml" Id="Rd4c4b8ec05944f94" /><Relationship Type="http://schemas.openxmlformats.org/officeDocument/2006/relationships/slide" Target="/ppt/slides/slide3.xml" Id="R1904e974f3d34df3" /><Relationship Type="http://schemas.openxmlformats.org/officeDocument/2006/relationships/slide" Target="/ppt/slides/slide4.xml" Id="R89ed5c501ad441b6" /><Relationship Type="http://schemas.openxmlformats.org/officeDocument/2006/relationships/slide" Target="/ppt/slides/slide5.xml" Id="R92c4fe5056c442f1" /><Relationship Type="http://schemas.openxmlformats.org/officeDocument/2006/relationships/slide" Target="/ppt/slides/slide6.xml" Id="Rd156ffc4d0ad400e" /><Relationship Type="http://schemas.openxmlformats.org/officeDocument/2006/relationships/slide" Target="/ppt/slides/slide7.xml" Id="Rf9d4178150a44e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a782af8c79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85bba47224081" /><Relationship Type="http://schemas.openxmlformats.org/officeDocument/2006/relationships/theme" Target="/ppt/slideMasters/theme/theme1.xml" Id="R26532941eca544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485bba472240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6d3313781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4a0225ea246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5b4acc1ac45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a2f55a3574e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c344181df43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e257ac3644a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0471565b445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