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f82d81604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003e0dd304724"/>
  </p:sldMasterIdLst>
  <p:sldIdLst>
    <p:sldId xmlns:r="http://schemas.openxmlformats.org/officeDocument/2006/relationships" id="256" r:id="Rc24c6a8d50144f9b"/>
    <p:sldId xmlns:r="http://schemas.openxmlformats.org/officeDocument/2006/relationships" id="257" r:id="R56d0b7911f9a4492"/>
    <p:sldId xmlns:r="http://schemas.openxmlformats.org/officeDocument/2006/relationships" id="258" r:id="Raf29b82bb74a4290"/>
    <p:sldId xmlns:r="http://schemas.openxmlformats.org/officeDocument/2006/relationships" id="259" r:id="R35d7c6d2392645af"/>
    <p:sldId xmlns:r="http://schemas.openxmlformats.org/officeDocument/2006/relationships" id="260" r:id="R48cc8fa2499649e1"/>
    <p:sldId xmlns:r="http://schemas.openxmlformats.org/officeDocument/2006/relationships" id="261" r:id="Rce99cfb103804679"/>
    <p:sldId xmlns:r="http://schemas.openxmlformats.org/officeDocument/2006/relationships" id="262" r:id="Ree4e70fa7918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003e0dd304724" /><Relationship Type="http://schemas.openxmlformats.org/officeDocument/2006/relationships/slide" Target="/ppt/slides/slide1.xml" Id="Rc24c6a8d50144f9b" /><Relationship Type="http://schemas.openxmlformats.org/officeDocument/2006/relationships/slide" Target="/ppt/slides/slide2.xml" Id="R56d0b7911f9a4492" /><Relationship Type="http://schemas.openxmlformats.org/officeDocument/2006/relationships/slide" Target="/ppt/slides/slide3.xml" Id="Raf29b82bb74a4290" /><Relationship Type="http://schemas.openxmlformats.org/officeDocument/2006/relationships/slide" Target="/ppt/slides/slide4.xml" Id="R35d7c6d2392645af" /><Relationship Type="http://schemas.openxmlformats.org/officeDocument/2006/relationships/slide" Target="/ppt/slides/slide5.xml" Id="R48cc8fa2499649e1" /><Relationship Type="http://schemas.openxmlformats.org/officeDocument/2006/relationships/slide" Target="/ppt/slides/slide6.xml" Id="Rce99cfb103804679" /><Relationship Type="http://schemas.openxmlformats.org/officeDocument/2006/relationships/slide" Target="/ppt/slides/slide7.xml" Id="Ree4e70fa7918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5e8fd328d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fb2e70b94b5b" /><Relationship Type="http://schemas.openxmlformats.org/officeDocument/2006/relationships/theme" Target="/ppt/slideMasters/theme/theme1.xml" Id="R0bd5910bcdbc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7fb2e70b9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637620071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472b82e29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d36290475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d662ab05e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caa5cf71b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8f3e6ee64d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4b9a33c6e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