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d427ed0ea34e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4e5b0629694e24"/>
  </p:sldMasterIdLst>
  <p:sldIdLst>
    <p:sldId xmlns:r="http://schemas.openxmlformats.org/officeDocument/2006/relationships" id="256" r:id="R6127793b228d4a1e"/>
    <p:sldId xmlns:r="http://schemas.openxmlformats.org/officeDocument/2006/relationships" id="257" r:id="Ra7a48f5dfd024435"/>
    <p:sldId xmlns:r="http://schemas.openxmlformats.org/officeDocument/2006/relationships" id="258" r:id="R382290e0a9c44524"/>
    <p:sldId xmlns:r="http://schemas.openxmlformats.org/officeDocument/2006/relationships" id="259" r:id="R9cb5bb61684b4b53"/>
    <p:sldId xmlns:r="http://schemas.openxmlformats.org/officeDocument/2006/relationships" id="260" r:id="Rbc06a6d862dd463e"/>
    <p:sldId xmlns:r="http://schemas.openxmlformats.org/officeDocument/2006/relationships" id="261" r:id="Rc24524e0071941d3"/>
    <p:sldId xmlns:r="http://schemas.openxmlformats.org/officeDocument/2006/relationships" id="262" r:id="R791127d7c4824a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e5b0629694e24" /><Relationship Type="http://schemas.openxmlformats.org/officeDocument/2006/relationships/slide" Target="/ppt/slides/slide1.xml" Id="R6127793b228d4a1e" /><Relationship Type="http://schemas.openxmlformats.org/officeDocument/2006/relationships/slide" Target="/ppt/slides/slide2.xml" Id="Ra7a48f5dfd024435" /><Relationship Type="http://schemas.openxmlformats.org/officeDocument/2006/relationships/slide" Target="/ppt/slides/slide3.xml" Id="R382290e0a9c44524" /><Relationship Type="http://schemas.openxmlformats.org/officeDocument/2006/relationships/slide" Target="/ppt/slides/slide4.xml" Id="R9cb5bb61684b4b53" /><Relationship Type="http://schemas.openxmlformats.org/officeDocument/2006/relationships/slide" Target="/ppt/slides/slide5.xml" Id="Rbc06a6d862dd463e" /><Relationship Type="http://schemas.openxmlformats.org/officeDocument/2006/relationships/slide" Target="/ppt/slides/slide6.xml" Id="Rc24524e0071941d3" /><Relationship Type="http://schemas.openxmlformats.org/officeDocument/2006/relationships/slide" Target="/ppt/slides/slide7.xml" Id="R791127d7c4824a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c3e5ea60747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929aa422d481f" /><Relationship Type="http://schemas.openxmlformats.org/officeDocument/2006/relationships/theme" Target="/ppt/slideMasters/theme/theme1.xml" Id="R7a5725b697bd48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4929aa422d48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e96b319fe46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73fdfe4bc48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08e99f62f47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90b98951e49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4414170a848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c2fa2338d49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726afc5c544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ORION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17 026 441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4 633 563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FRISCH HELGE ANTTI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KRISTIAN HELDRUP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TROND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STEVEN ALAN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984 973 608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