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6f5eace9d740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25c84dabd743e1"/>
  </p:sldMasterIdLst>
  <p:sldIdLst>
    <p:sldId xmlns:r="http://schemas.openxmlformats.org/officeDocument/2006/relationships" id="256" r:id="Rc0111f28b73e45b0"/>
    <p:sldId xmlns:r="http://schemas.openxmlformats.org/officeDocument/2006/relationships" id="257" r:id="R8ec3912354c1485d"/>
    <p:sldId xmlns:r="http://schemas.openxmlformats.org/officeDocument/2006/relationships" id="258" r:id="Rf7101c3a97174331"/>
    <p:sldId xmlns:r="http://schemas.openxmlformats.org/officeDocument/2006/relationships" id="259" r:id="R4d35cc7fd7dc41bd"/>
    <p:sldId xmlns:r="http://schemas.openxmlformats.org/officeDocument/2006/relationships" id="260" r:id="R78418a1226e84f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5c84dabd743e1" /><Relationship Type="http://schemas.openxmlformats.org/officeDocument/2006/relationships/slide" Target="/ppt/slides/slide1.xml" Id="Rc0111f28b73e45b0" /><Relationship Type="http://schemas.openxmlformats.org/officeDocument/2006/relationships/slide" Target="/ppt/slides/slide2.xml" Id="R8ec3912354c1485d" /><Relationship Type="http://schemas.openxmlformats.org/officeDocument/2006/relationships/slide" Target="/ppt/slides/slide3.xml" Id="Rf7101c3a97174331" /><Relationship Type="http://schemas.openxmlformats.org/officeDocument/2006/relationships/slide" Target="/ppt/slides/slide4.xml" Id="R4d35cc7fd7dc41bd" /><Relationship Type="http://schemas.openxmlformats.org/officeDocument/2006/relationships/slide" Target="/ppt/slides/slide5.xml" Id="R78418a1226e84f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91043b783a4d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427531e104bb0" /><Relationship Type="http://schemas.openxmlformats.org/officeDocument/2006/relationships/theme" Target="/ppt/slideMasters/theme/theme1.xml" Id="R6397a53b570046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e427531e104b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b1207f58d46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c1152ccb14a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224601ee74b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16ee2852c4a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0c1cdd0ad44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