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553b0151d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e218462244cce"/>
  </p:sldMasterIdLst>
  <p:sldIdLst>
    <p:sldId xmlns:r="http://schemas.openxmlformats.org/officeDocument/2006/relationships" id="256" r:id="R756ee9b6b0584b57"/>
    <p:sldId xmlns:r="http://schemas.openxmlformats.org/officeDocument/2006/relationships" id="257" r:id="R45e29a999b1f4a38"/>
    <p:sldId xmlns:r="http://schemas.openxmlformats.org/officeDocument/2006/relationships" id="258" r:id="R2c83af623b1c42b7"/>
    <p:sldId xmlns:r="http://schemas.openxmlformats.org/officeDocument/2006/relationships" id="259" r:id="Rbb2b44be773c43bb"/>
    <p:sldId xmlns:r="http://schemas.openxmlformats.org/officeDocument/2006/relationships" id="260" r:id="R03585248e1b947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e218462244cce" /><Relationship Type="http://schemas.openxmlformats.org/officeDocument/2006/relationships/slide" Target="/ppt/slides/slide1.xml" Id="R756ee9b6b0584b57" /><Relationship Type="http://schemas.openxmlformats.org/officeDocument/2006/relationships/slide" Target="/ppt/slides/slide2.xml" Id="R45e29a999b1f4a38" /><Relationship Type="http://schemas.openxmlformats.org/officeDocument/2006/relationships/slide" Target="/ppt/slides/slide3.xml" Id="R2c83af623b1c42b7" /><Relationship Type="http://schemas.openxmlformats.org/officeDocument/2006/relationships/slide" Target="/ppt/slides/slide4.xml" Id="Rbb2b44be773c43bb" /><Relationship Type="http://schemas.openxmlformats.org/officeDocument/2006/relationships/slide" Target="/ppt/slides/slide5.xml" Id="R03585248e1b947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32a8b113f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049272b54f2d" /><Relationship Type="http://schemas.openxmlformats.org/officeDocument/2006/relationships/theme" Target="/ppt/slideMasters/theme/theme1.xml" Id="R577b774463b1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0049272b5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6b09246cd42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cbf103d27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e196c84fa49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0c41d933a42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31fd87d62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