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395413e674c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e673df593941b2"/>
  </p:sldMasterIdLst>
  <p:sldIdLst>
    <p:sldId xmlns:r="http://schemas.openxmlformats.org/officeDocument/2006/relationships" id="256" r:id="R0ebca448f33242bc"/>
    <p:sldId xmlns:r="http://schemas.openxmlformats.org/officeDocument/2006/relationships" id="257" r:id="R1399fbc2b66c4889"/>
    <p:sldId xmlns:r="http://schemas.openxmlformats.org/officeDocument/2006/relationships" id="258" r:id="R615e36df752c43cc"/>
    <p:sldId xmlns:r="http://schemas.openxmlformats.org/officeDocument/2006/relationships" id="259" r:id="R33dfe83784c14482"/>
    <p:sldId xmlns:r="http://schemas.openxmlformats.org/officeDocument/2006/relationships" id="260" r:id="R279924b1c6494641"/>
    <p:sldId xmlns:r="http://schemas.openxmlformats.org/officeDocument/2006/relationships" id="261" r:id="R37bd09404c594ac7"/>
    <p:sldId xmlns:r="http://schemas.openxmlformats.org/officeDocument/2006/relationships" id="262" r:id="R37cbc966783346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673df593941b2" /><Relationship Type="http://schemas.openxmlformats.org/officeDocument/2006/relationships/slide" Target="/ppt/slides/slide1.xml" Id="R0ebca448f33242bc" /><Relationship Type="http://schemas.openxmlformats.org/officeDocument/2006/relationships/slide" Target="/ppt/slides/slide2.xml" Id="R1399fbc2b66c4889" /><Relationship Type="http://schemas.openxmlformats.org/officeDocument/2006/relationships/slide" Target="/ppt/slides/slide3.xml" Id="R615e36df752c43cc" /><Relationship Type="http://schemas.openxmlformats.org/officeDocument/2006/relationships/slide" Target="/ppt/slides/slide4.xml" Id="R33dfe83784c14482" /><Relationship Type="http://schemas.openxmlformats.org/officeDocument/2006/relationships/slide" Target="/ppt/slides/slide5.xml" Id="R279924b1c6494641" /><Relationship Type="http://schemas.openxmlformats.org/officeDocument/2006/relationships/slide" Target="/ppt/slides/slide6.xml" Id="R37bd09404c594ac7" /><Relationship Type="http://schemas.openxmlformats.org/officeDocument/2006/relationships/slide" Target="/ppt/slides/slide7.xml" Id="R37cbc966783346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b33d1d31d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3b116bebc45ee" /><Relationship Type="http://schemas.openxmlformats.org/officeDocument/2006/relationships/theme" Target="/ppt/slideMasters/theme/theme1.xml" Id="R514a2989129c46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3b116bebc45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313efce7745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3f31fdc884a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5fb2c8b94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90a3d0b9f4e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4fe3e9d6446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ccd4f0ca64a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957cbad9f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