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dc7840bac549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dac0536e3547b1"/>
  </p:sldMasterIdLst>
  <p:sldIdLst>
    <p:sldId xmlns:r="http://schemas.openxmlformats.org/officeDocument/2006/relationships" id="256" r:id="Ra10a62fe83c6473d"/>
    <p:sldId xmlns:r="http://schemas.openxmlformats.org/officeDocument/2006/relationships" id="257" r:id="R7dc70a7082cf41d6"/>
    <p:sldId xmlns:r="http://schemas.openxmlformats.org/officeDocument/2006/relationships" id="258" r:id="R5f2a8f1c939d4f24"/>
    <p:sldId xmlns:r="http://schemas.openxmlformats.org/officeDocument/2006/relationships" id="259" r:id="Rdc2894fc9c3b440a"/>
    <p:sldId xmlns:r="http://schemas.openxmlformats.org/officeDocument/2006/relationships" id="260" r:id="R0d3a5d2fe41a48af"/>
    <p:sldId xmlns:r="http://schemas.openxmlformats.org/officeDocument/2006/relationships" id="261" r:id="R9ffa36b142014f5e"/>
    <p:sldId xmlns:r="http://schemas.openxmlformats.org/officeDocument/2006/relationships" id="262" r:id="R0257b302f8334c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dac0536e3547b1" /><Relationship Type="http://schemas.openxmlformats.org/officeDocument/2006/relationships/slide" Target="/ppt/slides/slide1.xml" Id="Ra10a62fe83c6473d" /><Relationship Type="http://schemas.openxmlformats.org/officeDocument/2006/relationships/slide" Target="/ppt/slides/slide2.xml" Id="R7dc70a7082cf41d6" /><Relationship Type="http://schemas.openxmlformats.org/officeDocument/2006/relationships/slide" Target="/ppt/slides/slide3.xml" Id="R5f2a8f1c939d4f24" /><Relationship Type="http://schemas.openxmlformats.org/officeDocument/2006/relationships/slide" Target="/ppt/slides/slide4.xml" Id="Rdc2894fc9c3b440a" /><Relationship Type="http://schemas.openxmlformats.org/officeDocument/2006/relationships/slide" Target="/ppt/slides/slide5.xml" Id="R0d3a5d2fe41a48af" /><Relationship Type="http://schemas.openxmlformats.org/officeDocument/2006/relationships/slide" Target="/ppt/slides/slide6.xml" Id="R9ffa36b142014f5e" /><Relationship Type="http://schemas.openxmlformats.org/officeDocument/2006/relationships/slide" Target="/ppt/slides/slide7.xml" Id="R0257b302f8334c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ad88ba203246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3abeb3998431d" /><Relationship Type="http://schemas.openxmlformats.org/officeDocument/2006/relationships/theme" Target="/ppt/slideMasters/theme/theme1.xml" Id="R71d3ac582abe4a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83abeb399843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9834105ee48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2841bec0b41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1b081ff114a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104ec659f45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1f00826774e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f1a69718246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8bacbdb3140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SINUS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81 304 583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8 079 266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6 224 819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13 251 539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39 609 452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TGM GROUP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SANDSTRAK RONNY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MORTEN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FOSSUM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MEISFJORD SVEIN ERLING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Lambes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8803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07 65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984 548 621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