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ae792c40641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c2282ba0b34ad4"/>
  </p:sldMasterIdLst>
  <p:sldIdLst>
    <p:sldId xmlns:r="http://schemas.openxmlformats.org/officeDocument/2006/relationships" id="256" r:id="R0e4ccd87375d4ea5"/>
    <p:sldId xmlns:r="http://schemas.openxmlformats.org/officeDocument/2006/relationships" id="257" r:id="R25df8135b66645f8"/>
    <p:sldId xmlns:r="http://schemas.openxmlformats.org/officeDocument/2006/relationships" id="258" r:id="Rf1aea0e8618240f8"/>
    <p:sldId xmlns:r="http://schemas.openxmlformats.org/officeDocument/2006/relationships" id="259" r:id="Re4552cb7cc2a4f09"/>
    <p:sldId xmlns:r="http://schemas.openxmlformats.org/officeDocument/2006/relationships" id="260" r:id="Rb1eb3bc6bcff47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2282ba0b34ad4" /><Relationship Type="http://schemas.openxmlformats.org/officeDocument/2006/relationships/slide" Target="/ppt/slides/slide1.xml" Id="R0e4ccd87375d4ea5" /><Relationship Type="http://schemas.openxmlformats.org/officeDocument/2006/relationships/slide" Target="/ppt/slides/slide2.xml" Id="R25df8135b66645f8" /><Relationship Type="http://schemas.openxmlformats.org/officeDocument/2006/relationships/slide" Target="/ppt/slides/slide3.xml" Id="Rf1aea0e8618240f8" /><Relationship Type="http://schemas.openxmlformats.org/officeDocument/2006/relationships/slide" Target="/ppt/slides/slide4.xml" Id="Re4552cb7cc2a4f09" /><Relationship Type="http://schemas.openxmlformats.org/officeDocument/2006/relationships/slide" Target="/ppt/slides/slide5.xml" Id="Rb1eb3bc6bcff47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eb0fe4e2c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dfbd972eb4ead" /><Relationship Type="http://schemas.openxmlformats.org/officeDocument/2006/relationships/theme" Target="/ppt/slideMasters/theme/theme1.xml" Id="Red53ec490a1746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dfbd972eb4e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832b2c7b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3d34bc40d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a729993c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080d6fe9340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be21f4a90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