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e481d50edf4c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bd5901b380408e"/>
  </p:sldMasterIdLst>
  <p:sldIdLst>
    <p:sldId xmlns:r="http://schemas.openxmlformats.org/officeDocument/2006/relationships" id="256" r:id="R3eff91451c6a41f7"/>
    <p:sldId xmlns:r="http://schemas.openxmlformats.org/officeDocument/2006/relationships" id="257" r:id="R965ff560f9fb4c12"/>
    <p:sldId xmlns:r="http://schemas.openxmlformats.org/officeDocument/2006/relationships" id="258" r:id="R0535887622154970"/>
    <p:sldId xmlns:r="http://schemas.openxmlformats.org/officeDocument/2006/relationships" id="259" r:id="R5066fd4fbc584003"/>
    <p:sldId xmlns:r="http://schemas.openxmlformats.org/officeDocument/2006/relationships" id="260" r:id="Rfbbdfa2a0cbb43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d5901b380408e" /><Relationship Type="http://schemas.openxmlformats.org/officeDocument/2006/relationships/slide" Target="/ppt/slides/slide1.xml" Id="R3eff91451c6a41f7" /><Relationship Type="http://schemas.openxmlformats.org/officeDocument/2006/relationships/slide" Target="/ppt/slides/slide2.xml" Id="R965ff560f9fb4c12" /><Relationship Type="http://schemas.openxmlformats.org/officeDocument/2006/relationships/slide" Target="/ppt/slides/slide3.xml" Id="R0535887622154970" /><Relationship Type="http://schemas.openxmlformats.org/officeDocument/2006/relationships/slide" Target="/ppt/slides/slide4.xml" Id="R5066fd4fbc584003" /><Relationship Type="http://schemas.openxmlformats.org/officeDocument/2006/relationships/slide" Target="/ppt/slides/slide5.xml" Id="Rfbbdfa2a0cbb43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6a139a53041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7ba57438d46c4" /><Relationship Type="http://schemas.openxmlformats.org/officeDocument/2006/relationships/theme" Target="/ppt/slideMasters/theme/theme1.xml" Id="R853384f404a444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7ba57438d46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77fa36b52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de71e28fd4e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3021576d443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ca0b8a985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d7bf9513347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BELLE SOLE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BELLE SOLE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BELLE SOLE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BELLE SOLE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BELLE SOLE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BELLE SOLE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BELLE SOLE AS</a:t>
            </a:r>
          </a:p>
        </p:txBody>
      </p:sp>
    </p:spTree>
  </p:cSld>
  <p:clrMapOvr>
    <a:masterClrMapping xmlns:a="http://schemas.openxmlformats.org/drawingml/2006/main"/>
  </p:clrMapOvr>
</p:sld>
</file>