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4d04f67004a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4ea503fd446eb"/>
  </p:sldMasterIdLst>
  <p:sldIdLst>
    <p:sldId xmlns:r="http://schemas.openxmlformats.org/officeDocument/2006/relationships" id="256" r:id="R5d672ac079a54480"/>
    <p:sldId xmlns:r="http://schemas.openxmlformats.org/officeDocument/2006/relationships" id="257" r:id="Rcc006a3e7888401b"/>
    <p:sldId xmlns:r="http://schemas.openxmlformats.org/officeDocument/2006/relationships" id="258" r:id="R73dd702174e54e5e"/>
    <p:sldId xmlns:r="http://schemas.openxmlformats.org/officeDocument/2006/relationships" id="259" r:id="R123b894424d04ae6"/>
    <p:sldId xmlns:r="http://schemas.openxmlformats.org/officeDocument/2006/relationships" id="260" r:id="R4a54fc0844b54e94"/>
    <p:sldId xmlns:r="http://schemas.openxmlformats.org/officeDocument/2006/relationships" id="261" r:id="R90e8124162894f75"/>
    <p:sldId xmlns:r="http://schemas.openxmlformats.org/officeDocument/2006/relationships" id="262" r:id="Rb9939ef437f14d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4ea503fd446eb" /><Relationship Type="http://schemas.openxmlformats.org/officeDocument/2006/relationships/slide" Target="/ppt/slides/slide1.xml" Id="R5d672ac079a54480" /><Relationship Type="http://schemas.openxmlformats.org/officeDocument/2006/relationships/slide" Target="/ppt/slides/slide2.xml" Id="Rcc006a3e7888401b" /><Relationship Type="http://schemas.openxmlformats.org/officeDocument/2006/relationships/slide" Target="/ppt/slides/slide3.xml" Id="R73dd702174e54e5e" /><Relationship Type="http://schemas.openxmlformats.org/officeDocument/2006/relationships/slide" Target="/ppt/slides/slide4.xml" Id="R123b894424d04ae6" /><Relationship Type="http://schemas.openxmlformats.org/officeDocument/2006/relationships/slide" Target="/ppt/slides/slide5.xml" Id="R4a54fc0844b54e94" /><Relationship Type="http://schemas.openxmlformats.org/officeDocument/2006/relationships/slide" Target="/ppt/slides/slide6.xml" Id="R90e8124162894f75" /><Relationship Type="http://schemas.openxmlformats.org/officeDocument/2006/relationships/slide" Target="/ppt/slides/slide7.xml" Id="Rb9939ef437f14d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31c12315d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806d75f364f7a" /><Relationship Type="http://schemas.openxmlformats.org/officeDocument/2006/relationships/theme" Target="/ppt/slideMasters/theme/theme1.xml" Id="Rbc1057360284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806d75f364f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e3daa368f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d1dd0e72f41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fcb26ae79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ab29c8bfa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7d2cd5e9541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940329e4547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6874b5e3340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