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1509e17cc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4fd2743664316"/>
  </p:sldMasterIdLst>
  <p:sldIdLst>
    <p:sldId xmlns:r="http://schemas.openxmlformats.org/officeDocument/2006/relationships" id="256" r:id="Reb589bc7f39447a1"/>
    <p:sldId xmlns:r="http://schemas.openxmlformats.org/officeDocument/2006/relationships" id="257" r:id="Rad15912cdcbb45b3"/>
    <p:sldId xmlns:r="http://schemas.openxmlformats.org/officeDocument/2006/relationships" id="258" r:id="R9068d9a17ac5461b"/>
    <p:sldId xmlns:r="http://schemas.openxmlformats.org/officeDocument/2006/relationships" id="259" r:id="R34413cb3fe27447b"/>
    <p:sldId xmlns:r="http://schemas.openxmlformats.org/officeDocument/2006/relationships" id="260" r:id="Re60458c3bb934b8b"/>
    <p:sldId xmlns:r="http://schemas.openxmlformats.org/officeDocument/2006/relationships" id="261" r:id="R8af9fb9c2423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4fd2743664316" /><Relationship Type="http://schemas.openxmlformats.org/officeDocument/2006/relationships/slide" Target="/ppt/slides/slide1.xml" Id="Reb589bc7f39447a1" /><Relationship Type="http://schemas.openxmlformats.org/officeDocument/2006/relationships/slide" Target="/ppt/slides/slide2.xml" Id="Rad15912cdcbb45b3" /><Relationship Type="http://schemas.openxmlformats.org/officeDocument/2006/relationships/slide" Target="/ppt/slides/slide3.xml" Id="R9068d9a17ac5461b" /><Relationship Type="http://schemas.openxmlformats.org/officeDocument/2006/relationships/slide" Target="/ppt/slides/slide4.xml" Id="R34413cb3fe27447b" /><Relationship Type="http://schemas.openxmlformats.org/officeDocument/2006/relationships/slide" Target="/ppt/slides/slide5.xml" Id="Re60458c3bb934b8b" /><Relationship Type="http://schemas.openxmlformats.org/officeDocument/2006/relationships/slide" Target="/ppt/slides/slide6.xml" Id="R8af9fb9c2423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3a3716930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5d66aff4c49c5" /><Relationship Type="http://schemas.openxmlformats.org/officeDocument/2006/relationships/theme" Target="/ppt/slideMasters/theme/theme1.xml" Id="R9df56489b79c41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25d66aff4c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0c11d41c743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736af5f9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dfcdfacf8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73ba5d08e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3b3cc61aa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2c1203ea14b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