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1c492eacdf41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5a5a976dc44a2d"/>
  </p:sldMasterIdLst>
  <p:sldIdLst>
    <p:sldId xmlns:r="http://schemas.openxmlformats.org/officeDocument/2006/relationships" id="256" r:id="Rad44aa71b24d4189"/>
    <p:sldId xmlns:r="http://schemas.openxmlformats.org/officeDocument/2006/relationships" id="257" r:id="Rf39c2e2f010d47b8"/>
    <p:sldId xmlns:r="http://schemas.openxmlformats.org/officeDocument/2006/relationships" id="258" r:id="R9fe891325c354dd9"/>
    <p:sldId xmlns:r="http://schemas.openxmlformats.org/officeDocument/2006/relationships" id="259" r:id="R393f66c12b00405a"/>
    <p:sldId xmlns:r="http://schemas.openxmlformats.org/officeDocument/2006/relationships" id="260" r:id="R636a0a6c997e4dbd"/>
    <p:sldId xmlns:r="http://schemas.openxmlformats.org/officeDocument/2006/relationships" id="261" r:id="R03a370de83eb42bf"/>
    <p:sldId xmlns:r="http://schemas.openxmlformats.org/officeDocument/2006/relationships" id="262" r:id="R256dc59a49e646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a5a976dc44a2d" /><Relationship Type="http://schemas.openxmlformats.org/officeDocument/2006/relationships/slide" Target="/ppt/slides/slide1.xml" Id="Rad44aa71b24d4189" /><Relationship Type="http://schemas.openxmlformats.org/officeDocument/2006/relationships/slide" Target="/ppt/slides/slide2.xml" Id="Rf39c2e2f010d47b8" /><Relationship Type="http://schemas.openxmlformats.org/officeDocument/2006/relationships/slide" Target="/ppt/slides/slide3.xml" Id="R9fe891325c354dd9" /><Relationship Type="http://schemas.openxmlformats.org/officeDocument/2006/relationships/slide" Target="/ppt/slides/slide4.xml" Id="R393f66c12b00405a" /><Relationship Type="http://schemas.openxmlformats.org/officeDocument/2006/relationships/slide" Target="/ppt/slides/slide5.xml" Id="R636a0a6c997e4dbd" /><Relationship Type="http://schemas.openxmlformats.org/officeDocument/2006/relationships/slide" Target="/ppt/slides/slide6.xml" Id="R03a370de83eb42bf" /><Relationship Type="http://schemas.openxmlformats.org/officeDocument/2006/relationships/slide" Target="/ppt/slides/slide7.xml" Id="R256dc59a49e646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92189903c4e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66171ecfb4a97" /><Relationship Type="http://schemas.openxmlformats.org/officeDocument/2006/relationships/theme" Target="/ppt/slideMasters/theme/theme1.xml" Id="Rf8085475a41047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c66171ecfb4a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a680947d648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8fdb6579247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bba0cf0fd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d55bbaa1a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05b4b8bb848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81af4ccaf4b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da0f6fea643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