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ad19857e0241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f9e59d9ec848b3"/>
  </p:sldMasterIdLst>
  <p:sldIdLst>
    <p:sldId xmlns:r="http://schemas.openxmlformats.org/officeDocument/2006/relationships" id="256" r:id="R7b9d3b2734a94d5a"/>
    <p:sldId xmlns:r="http://schemas.openxmlformats.org/officeDocument/2006/relationships" id="257" r:id="R3373ff8b130a4d5c"/>
    <p:sldId xmlns:r="http://schemas.openxmlformats.org/officeDocument/2006/relationships" id="258" r:id="Red4da5607a33458c"/>
    <p:sldId xmlns:r="http://schemas.openxmlformats.org/officeDocument/2006/relationships" id="259" r:id="Rb28c96572bf04056"/>
    <p:sldId xmlns:r="http://schemas.openxmlformats.org/officeDocument/2006/relationships" id="260" r:id="Rd163da02816143c2"/>
    <p:sldId xmlns:r="http://schemas.openxmlformats.org/officeDocument/2006/relationships" id="261" r:id="Rc7251b220c5a46e7"/>
    <p:sldId xmlns:r="http://schemas.openxmlformats.org/officeDocument/2006/relationships" id="262" r:id="Rc9906ab3834a4d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f9e59d9ec848b3" /><Relationship Type="http://schemas.openxmlformats.org/officeDocument/2006/relationships/slide" Target="/ppt/slides/slide1.xml" Id="R7b9d3b2734a94d5a" /><Relationship Type="http://schemas.openxmlformats.org/officeDocument/2006/relationships/slide" Target="/ppt/slides/slide2.xml" Id="R3373ff8b130a4d5c" /><Relationship Type="http://schemas.openxmlformats.org/officeDocument/2006/relationships/slide" Target="/ppt/slides/slide3.xml" Id="Red4da5607a33458c" /><Relationship Type="http://schemas.openxmlformats.org/officeDocument/2006/relationships/slide" Target="/ppt/slides/slide4.xml" Id="Rb28c96572bf04056" /><Relationship Type="http://schemas.openxmlformats.org/officeDocument/2006/relationships/slide" Target="/ppt/slides/slide5.xml" Id="Rd163da02816143c2" /><Relationship Type="http://schemas.openxmlformats.org/officeDocument/2006/relationships/slide" Target="/ppt/slides/slide6.xml" Id="Rc7251b220c5a46e7" /><Relationship Type="http://schemas.openxmlformats.org/officeDocument/2006/relationships/slide" Target="/ppt/slides/slide7.xml" Id="Rc9906ab3834a4d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0678f3777149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0f4582ba844c7" /><Relationship Type="http://schemas.openxmlformats.org/officeDocument/2006/relationships/theme" Target="/ppt/slideMasters/theme/theme1.xml" Id="Rffa7155411054c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c0f4582ba844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484082bdb4f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ce497575142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9a2f712304b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5ff8bebd444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ae3367ebf4e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f5d7a8b1747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06556860141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KARLSSONS GRAVE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KARLSSONS GRAVE OG VEDLIKEHOLD AS ble etablert [år] og holder til i Hagan.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14 725 048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932 502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303 094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5 088 023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15 041 890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KARL LENNART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THOMAS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KARL LENNART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LARS-OVE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Tyriveien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1481 Hagan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984 064 713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