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a86e9dbc4c47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22e351171445d"/>
  </p:sldMasterIdLst>
  <p:sldIdLst>
    <p:sldId xmlns:r="http://schemas.openxmlformats.org/officeDocument/2006/relationships" id="256" r:id="R00c515659a0c408e"/>
    <p:sldId xmlns:r="http://schemas.openxmlformats.org/officeDocument/2006/relationships" id="257" r:id="Rf056423a9bfb45f0"/>
    <p:sldId xmlns:r="http://schemas.openxmlformats.org/officeDocument/2006/relationships" id="258" r:id="R6accafa9caff40c9"/>
    <p:sldId xmlns:r="http://schemas.openxmlformats.org/officeDocument/2006/relationships" id="259" r:id="Re49dbab0d5344b32"/>
    <p:sldId xmlns:r="http://schemas.openxmlformats.org/officeDocument/2006/relationships" id="260" r:id="Rc99cf189f7f54b3c"/>
    <p:sldId xmlns:r="http://schemas.openxmlformats.org/officeDocument/2006/relationships" id="261" r:id="R7e3d9743497c42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22e351171445d" /><Relationship Type="http://schemas.openxmlformats.org/officeDocument/2006/relationships/slide" Target="/ppt/slides/slide1.xml" Id="R00c515659a0c408e" /><Relationship Type="http://schemas.openxmlformats.org/officeDocument/2006/relationships/slide" Target="/ppt/slides/slide2.xml" Id="Rf056423a9bfb45f0" /><Relationship Type="http://schemas.openxmlformats.org/officeDocument/2006/relationships/slide" Target="/ppt/slides/slide3.xml" Id="R6accafa9caff40c9" /><Relationship Type="http://schemas.openxmlformats.org/officeDocument/2006/relationships/slide" Target="/ppt/slides/slide4.xml" Id="Re49dbab0d5344b32" /><Relationship Type="http://schemas.openxmlformats.org/officeDocument/2006/relationships/slide" Target="/ppt/slides/slide5.xml" Id="Rc99cf189f7f54b3c" /><Relationship Type="http://schemas.openxmlformats.org/officeDocument/2006/relationships/slide" Target="/ppt/slides/slide6.xml" Id="R7e3d9743497c42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3cc723bbf4e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2ed51f5b44c09" /><Relationship Type="http://schemas.openxmlformats.org/officeDocument/2006/relationships/theme" Target="/ppt/slideMasters/theme/theme1.xml" Id="Re1a7a9c3847d47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52ed51f5b44c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b28535f8a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07d3a8a3748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b07253b2740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8f9f79969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05610fd614a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2120b3bfc4d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214 076 342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122 503 028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84 226 156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1 282 761 052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2 390 696 596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