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6c63ae49944b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9c172276947ac"/>
  </p:sldMasterIdLst>
  <p:sldIdLst>
    <p:sldId xmlns:r="http://schemas.openxmlformats.org/officeDocument/2006/relationships" id="256" r:id="R4999eb4d54f44f18"/>
    <p:sldId xmlns:r="http://schemas.openxmlformats.org/officeDocument/2006/relationships" id="257" r:id="Ref669de93e2345d7"/>
    <p:sldId xmlns:r="http://schemas.openxmlformats.org/officeDocument/2006/relationships" id="258" r:id="R05c736beffad49ef"/>
    <p:sldId xmlns:r="http://schemas.openxmlformats.org/officeDocument/2006/relationships" id="259" r:id="Rc18c382f245043cb"/>
    <p:sldId xmlns:r="http://schemas.openxmlformats.org/officeDocument/2006/relationships" id="260" r:id="R622c3dd8cbab4be7"/>
    <p:sldId xmlns:r="http://schemas.openxmlformats.org/officeDocument/2006/relationships" id="261" r:id="R80d2983db7f642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9c172276947ac" /><Relationship Type="http://schemas.openxmlformats.org/officeDocument/2006/relationships/slide" Target="/ppt/slides/slide1.xml" Id="R4999eb4d54f44f18" /><Relationship Type="http://schemas.openxmlformats.org/officeDocument/2006/relationships/slide" Target="/ppt/slides/slide2.xml" Id="Ref669de93e2345d7" /><Relationship Type="http://schemas.openxmlformats.org/officeDocument/2006/relationships/slide" Target="/ppt/slides/slide3.xml" Id="R05c736beffad49ef" /><Relationship Type="http://schemas.openxmlformats.org/officeDocument/2006/relationships/slide" Target="/ppt/slides/slide4.xml" Id="Rc18c382f245043cb" /><Relationship Type="http://schemas.openxmlformats.org/officeDocument/2006/relationships/slide" Target="/ppt/slides/slide5.xml" Id="R622c3dd8cbab4be7" /><Relationship Type="http://schemas.openxmlformats.org/officeDocument/2006/relationships/slide" Target="/ppt/slides/slide6.xml" Id="R80d2983db7f642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a3cc4cf794c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cd4ab97984010" /><Relationship Type="http://schemas.openxmlformats.org/officeDocument/2006/relationships/theme" Target="/ppt/slideMasters/theme/theme1.xml" Id="Rb996a2560bc340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3cd4ab979840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809a013e341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df1471a1044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51c2be6f443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f4eb6f09640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5c1879f2e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fd597c00d4e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DREGGEN ALLE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DREGGEN ALLE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MIDA SOL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984 015 607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ALLE AS</a:t>
            </a:r>
          </a:p>
        </p:txBody>
      </p:sp>
    </p:spTree>
  </p:cSld>
  <p:clrMapOvr>
    <a:masterClrMapping xmlns:a="http://schemas.openxmlformats.org/drawingml/2006/main"/>
  </p:clrMapOvr>
</p:sld>
</file>