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6cc3d166a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ac338b7ce48b2"/>
  </p:sldMasterIdLst>
  <p:sldIdLst>
    <p:sldId xmlns:r="http://schemas.openxmlformats.org/officeDocument/2006/relationships" id="256" r:id="R824a1484eb7c4d04"/>
    <p:sldId xmlns:r="http://schemas.openxmlformats.org/officeDocument/2006/relationships" id="257" r:id="Rc661f63aa2084f1e"/>
    <p:sldId xmlns:r="http://schemas.openxmlformats.org/officeDocument/2006/relationships" id="258" r:id="Ref191dc36945437e"/>
    <p:sldId xmlns:r="http://schemas.openxmlformats.org/officeDocument/2006/relationships" id="259" r:id="R6f68962c90314ed4"/>
    <p:sldId xmlns:r="http://schemas.openxmlformats.org/officeDocument/2006/relationships" id="260" r:id="Rd3240ebdcc37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ac338b7ce48b2" /><Relationship Type="http://schemas.openxmlformats.org/officeDocument/2006/relationships/slide" Target="/ppt/slides/slide1.xml" Id="R824a1484eb7c4d04" /><Relationship Type="http://schemas.openxmlformats.org/officeDocument/2006/relationships/slide" Target="/ppt/slides/slide2.xml" Id="Rc661f63aa2084f1e" /><Relationship Type="http://schemas.openxmlformats.org/officeDocument/2006/relationships/slide" Target="/ppt/slides/slide3.xml" Id="Ref191dc36945437e" /><Relationship Type="http://schemas.openxmlformats.org/officeDocument/2006/relationships/slide" Target="/ppt/slides/slide4.xml" Id="R6f68962c90314ed4" /><Relationship Type="http://schemas.openxmlformats.org/officeDocument/2006/relationships/slide" Target="/ppt/slides/slide5.xml" Id="Rd3240ebdcc37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3be41df4c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b79d7d5324702" /><Relationship Type="http://schemas.openxmlformats.org/officeDocument/2006/relationships/theme" Target="/ppt/slideMasters/theme/theme1.xml" Id="Rffd5d07b8cfb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b79d7d532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2768899e4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7ce7197f8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5c968a235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64b9bbe6d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73d5cfd6b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ALLE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