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9f80b8571b4d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ae81c553174f2d"/>
  </p:sldMasterIdLst>
  <p:sldIdLst>
    <p:sldId xmlns:r="http://schemas.openxmlformats.org/officeDocument/2006/relationships" id="256" r:id="R1f0e4e38ba2d457c"/>
    <p:sldId xmlns:r="http://schemas.openxmlformats.org/officeDocument/2006/relationships" id="257" r:id="Rbae71692b4c445e9"/>
    <p:sldId xmlns:r="http://schemas.openxmlformats.org/officeDocument/2006/relationships" id="258" r:id="R3b1d1d8685e44e9f"/>
    <p:sldId xmlns:r="http://schemas.openxmlformats.org/officeDocument/2006/relationships" id="259" r:id="Rc36f987d1b19467e"/>
    <p:sldId xmlns:r="http://schemas.openxmlformats.org/officeDocument/2006/relationships" id="260" r:id="Rd40b84d129024e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ae81c553174f2d" /><Relationship Type="http://schemas.openxmlformats.org/officeDocument/2006/relationships/slide" Target="/ppt/slides/slide1.xml" Id="R1f0e4e38ba2d457c" /><Relationship Type="http://schemas.openxmlformats.org/officeDocument/2006/relationships/slide" Target="/ppt/slides/slide2.xml" Id="Rbae71692b4c445e9" /><Relationship Type="http://schemas.openxmlformats.org/officeDocument/2006/relationships/slide" Target="/ppt/slides/slide3.xml" Id="R3b1d1d8685e44e9f" /><Relationship Type="http://schemas.openxmlformats.org/officeDocument/2006/relationships/slide" Target="/ppt/slides/slide4.xml" Id="Rc36f987d1b19467e" /><Relationship Type="http://schemas.openxmlformats.org/officeDocument/2006/relationships/slide" Target="/ppt/slides/slide5.xml" Id="Rd40b84d129024e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ef7cd0636d43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893f3cab44fbe" /><Relationship Type="http://schemas.openxmlformats.org/officeDocument/2006/relationships/theme" Target="/ppt/slideMasters/theme/theme1.xml" Id="R6f140ae352974a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893f3cab44f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448297f80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93a510a37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32c54b5c4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237d4cff49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bc19f4cdb42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