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04137e81c5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d447cbefd46fb"/>
  </p:sldMasterIdLst>
  <p:sldIdLst>
    <p:sldId xmlns:r="http://schemas.openxmlformats.org/officeDocument/2006/relationships" id="256" r:id="Rc29b31b1b6cb4130"/>
    <p:sldId xmlns:r="http://schemas.openxmlformats.org/officeDocument/2006/relationships" id="257" r:id="R2ab0deffe3f849b0"/>
    <p:sldId xmlns:r="http://schemas.openxmlformats.org/officeDocument/2006/relationships" id="258" r:id="Re958d80f1d214dd8"/>
    <p:sldId xmlns:r="http://schemas.openxmlformats.org/officeDocument/2006/relationships" id="259" r:id="R6502156bfe5d47b4"/>
    <p:sldId xmlns:r="http://schemas.openxmlformats.org/officeDocument/2006/relationships" id="260" r:id="R8d1871c0a3ec44d7"/>
    <p:sldId xmlns:r="http://schemas.openxmlformats.org/officeDocument/2006/relationships" id="261" r:id="Rda50bc32631b4a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d447cbefd46fb" /><Relationship Type="http://schemas.openxmlformats.org/officeDocument/2006/relationships/slide" Target="/ppt/slides/slide1.xml" Id="Rc29b31b1b6cb4130" /><Relationship Type="http://schemas.openxmlformats.org/officeDocument/2006/relationships/slide" Target="/ppt/slides/slide2.xml" Id="R2ab0deffe3f849b0" /><Relationship Type="http://schemas.openxmlformats.org/officeDocument/2006/relationships/slide" Target="/ppt/slides/slide3.xml" Id="Re958d80f1d214dd8" /><Relationship Type="http://schemas.openxmlformats.org/officeDocument/2006/relationships/slide" Target="/ppt/slides/slide4.xml" Id="R6502156bfe5d47b4" /><Relationship Type="http://schemas.openxmlformats.org/officeDocument/2006/relationships/slide" Target="/ppt/slides/slide5.xml" Id="R8d1871c0a3ec44d7" /><Relationship Type="http://schemas.openxmlformats.org/officeDocument/2006/relationships/slide" Target="/ppt/slides/slide6.xml" Id="Rda50bc32631b4a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7e43a9adf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8db683c8e42b4" /><Relationship Type="http://schemas.openxmlformats.org/officeDocument/2006/relationships/theme" Target="/ppt/slideMasters/theme/theme1.xml" Id="Ra6ccd290ad2a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8db683c8e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db206249b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31f087ce0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f6e5f33584e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dec87f67f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c4c86d65849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6a03bfa9d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