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52755d3ec48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51d9136f994019"/>
  </p:sldMasterIdLst>
  <p:sldIdLst>
    <p:sldId xmlns:r="http://schemas.openxmlformats.org/officeDocument/2006/relationships" id="256" r:id="R6c53b19c8ad04097"/>
    <p:sldId xmlns:r="http://schemas.openxmlformats.org/officeDocument/2006/relationships" id="257" r:id="Rb137428e4f124098"/>
    <p:sldId xmlns:r="http://schemas.openxmlformats.org/officeDocument/2006/relationships" id="258" r:id="Rc9bd594940194af6"/>
    <p:sldId xmlns:r="http://schemas.openxmlformats.org/officeDocument/2006/relationships" id="259" r:id="Rd23ccf80eb31405a"/>
    <p:sldId xmlns:r="http://schemas.openxmlformats.org/officeDocument/2006/relationships" id="260" r:id="R2f86ceba938d41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1d9136f994019" /><Relationship Type="http://schemas.openxmlformats.org/officeDocument/2006/relationships/slide" Target="/ppt/slides/slide1.xml" Id="R6c53b19c8ad04097" /><Relationship Type="http://schemas.openxmlformats.org/officeDocument/2006/relationships/slide" Target="/ppt/slides/slide2.xml" Id="Rb137428e4f124098" /><Relationship Type="http://schemas.openxmlformats.org/officeDocument/2006/relationships/slide" Target="/ppt/slides/slide3.xml" Id="Rc9bd594940194af6" /><Relationship Type="http://schemas.openxmlformats.org/officeDocument/2006/relationships/slide" Target="/ppt/slides/slide4.xml" Id="Rd23ccf80eb31405a" /><Relationship Type="http://schemas.openxmlformats.org/officeDocument/2006/relationships/slide" Target="/ppt/slides/slide5.xml" Id="R2f86ceba938d41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df2769d5741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443f1b7e342f0" /><Relationship Type="http://schemas.openxmlformats.org/officeDocument/2006/relationships/theme" Target="/ppt/slideMasters/theme/theme1.xml" Id="R2498354dc2b0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d443f1b7e342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7b4096762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717151ac1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ee5b51092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d8478878a4b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4d364e7fe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GRANÅSEN REKRUTTSENTER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