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bfa2570fac483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0223e7349a43aa"/>
  </p:sldMasterIdLst>
  <p:sldIdLst>
    <p:sldId xmlns:r="http://schemas.openxmlformats.org/officeDocument/2006/relationships" id="256" r:id="Rb0afb6622ca843c2"/>
    <p:sldId xmlns:r="http://schemas.openxmlformats.org/officeDocument/2006/relationships" id="257" r:id="Rfeea8ce755274abe"/>
    <p:sldId xmlns:r="http://schemas.openxmlformats.org/officeDocument/2006/relationships" id="258" r:id="Ra9f95453578c4479"/>
    <p:sldId xmlns:r="http://schemas.openxmlformats.org/officeDocument/2006/relationships" id="259" r:id="R1342bd5f8c774e00"/>
    <p:sldId xmlns:r="http://schemas.openxmlformats.org/officeDocument/2006/relationships" id="260" r:id="Rd31c828f900e470b"/>
    <p:sldId xmlns:r="http://schemas.openxmlformats.org/officeDocument/2006/relationships" id="261" r:id="R89589b8137d2447b"/>
    <p:sldId xmlns:r="http://schemas.openxmlformats.org/officeDocument/2006/relationships" id="262" r:id="R41887d8618ac41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0223e7349a43aa" /><Relationship Type="http://schemas.openxmlformats.org/officeDocument/2006/relationships/slide" Target="/ppt/slides/slide1.xml" Id="Rb0afb6622ca843c2" /><Relationship Type="http://schemas.openxmlformats.org/officeDocument/2006/relationships/slide" Target="/ppt/slides/slide2.xml" Id="Rfeea8ce755274abe" /><Relationship Type="http://schemas.openxmlformats.org/officeDocument/2006/relationships/slide" Target="/ppt/slides/slide3.xml" Id="Ra9f95453578c4479" /><Relationship Type="http://schemas.openxmlformats.org/officeDocument/2006/relationships/slide" Target="/ppt/slides/slide4.xml" Id="R1342bd5f8c774e00" /><Relationship Type="http://schemas.openxmlformats.org/officeDocument/2006/relationships/slide" Target="/ppt/slides/slide5.xml" Id="Rd31c828f900e470b" /><Relationship Type="http://schemas.openxmlformats.org/officeDocument/2006/relationships/slide" Target="/ppt/slides/slide6.xml" Id="R89589b8137d2447b" /><Relationship Type="http://schemas.openxmlformats.org/officeDocument/2006/relationships/slide" Target="/ppt/slides/slide7.xml" Id="R41887d8618ac41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ac4ed2f5d244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89aa12e59842b5" /><Relationship Type="http://schemas.openxmlformats.org/officeDocument/2006/relationships/theme" Target="/ppt/slideMasters/theme/theme1.xml" Id="Rdacbc854345f44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89aa12e59842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4133c9d28645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c0a525cf4342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3074ed0f9f49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a13d9c76094f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9f4e1e259f478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31ada9b59c470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ac6cca92ef4d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KANFA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KANFA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KANFA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KANFA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KANFA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KANFA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399 093 134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24 656 927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12 640 012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122 228 218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383 918 974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KANFA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TECHNIP ENERGIES NV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KANFA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Philip Pedersens vei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64 00 18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kanfa@kanfa.energy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www.kanfa.energy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983 756 913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KANFA AS</a:t>
            </a:r>
          </a:p>
        </p:txBody>
      </p:sp>
    </p:spTree>
  </p:cSld>
  <p:clrMapOvr>
    <a:masterClrMapping xmlns:a="http://schemas.openxmlformats.org/drawingml/2006/main"/>
  </p:clrMapOvr>
</p:sld>
</file>