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74b3ecb15945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e60032ab954f88"/>
  </p:sldMasterIdLst>
  <p:sldIdLst>
    <p:sldId xmlns:r="http://schemas.openxmlformats.org/officeDocument/2006/relationships" id="256" r:id="Rdb0f1c49e5f64aa7"/>
    <p:sldId xmlns:r="http://schemas.openxmlformats.org/officeDocument/2006/relationships" id="257" r:id="R6491a48974ce465e"/>
    <p:sldId xmlns:r="http://schemas.openxmlformats.org/officeDocument/2006/relationships" id="258" r:id="Re2da58414fc444bd"/>
    <p:sldId xmlns:r="http://schemas.openxmlformats.org/officeDocument/2006/relationships" id="259" r:id="R8d03b3dd7ddf4b8c"/>
    <p:sldId xmlns:r="http://schemas.openxmlformats.org/officeDocument/2006/relationships" id="260" r:id="Reb8e7460e06e40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60032ab954f88" /><Relationship Type="http://schemas.openxmlformats.org/officeDocument/2006/relationships/slide" Target="/ppt/slides/slide1.xml" Id="Rdb0f1c49e5f64aa7" /><Relationship Type="http://schemas.openxmlformats.org/officeDocument/2006/relationships/slide" Target="/ppt/slides/slide2.xml" Id="R6491a48974ce465e" /><Relationship Type="http://schemas.openxmlformats.org/officeDocument/2006/relationships/slide" Target="/ppt/slides/slide3.xml" Id="Re2da58414fc444bd" /><Relationship Type="http://schemas.openxmlformats.org/officeDocument/2006/relationships/slide" Target="/ppt/slides/slide4.xml" Id="R8d03b3dd7ddf4b8c" /><Relationship Type="http://schemas.openxmlformats.org/officeDocument/2006/relationships/slide" Target="/ppt/slides/slide5.xml" Id="Reb8e7460e06e40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d49e0ec5044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d5aa35a7f414b" /><Relationship Type="http://schemas.openxmlformats.org/officeDocument/2006/relationships/theme" Target="/ppt/slideMasters/theme/theme1.xml" Id="Rafa6ab779801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d5aa35a7f41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f833d6cf747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97e23e49746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7e1cda5bc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b0fba4a47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d8bc3776141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