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89aff7b8c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a5451a06441a3"/>
  </p:sldMasterIdLst>
  <p:sldIdLst>
    <p:sldId xmlns:r="http://schemas.openxmlformats.org/officeDocument/2006/relationships" id="256" r:id="R3c7f33fd197044ee"/>
    <p:sldId xmlns:r="http://schemas.openxmlformats.org/officeDocument/2006/relationships" id="257" r:id="R2d415728c53b45d4"/>
    <p:sldId xmlns:r="http://schemas.openxmlformats.org/officeDocument/2006/relationships" id="258" r:id="R96611fdcfd1e48d7"/>
    <p:sldId xmlns:r="http://schemas.openxmlformats.org/officeDocument/2006/relationships" id="259" r:id="Rff618fdc503e4cb2"/>
    <p:sldId xmlns:r="http://schemas.openxmlformats.org/officeDocument/2006/relationships" id="260" r:id="R147b9c4c75f1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a5451a06441a3" /><Relationship Type="http://schemas.openxmlformats.org/officeDocument/2006/relationships/slide" Target="/ppt/slides/slide1.xml" Id="R3c7f33fd197044ee" /><Relationship Type="http://schemas.openxmlformats.org/officeDocument/2006/relationships/slide" Target="/ppt/slides/slide2.xml" Id="R2d415728c53b45d4" /><Relationship Type="http://schemas.openxmlformats.org/officeDocument/2006/relationships/slide" Target="/ppt/slides/slide3.xml" Id="R96611fdcfd1e48d7" /><Relationship Type="http://schemas.openxmlformats.org/officeDocument/2006/relationships/slide" Target="/ppt/slides/slide4.xml" Id="Rff618fdc503e4cb2" /><Relationship Type="http://schemas.openxmlformats.org/officeDocument/2006/relationships/slide" Target="/ppt/slides/slide5.xml" Id="R147b9c4c75f1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b49b9f3964f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3e73abee54b9a" /><Relationship Type="http://schemas.openxmlformats.org/officeDocument/2006/relationships/theme" Target="/ppt/slideMasters/theme/theme1.xml" Id="Rfce2980d22f8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3e73abee5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a3a8fcc6d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e91029f91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bee2a66cb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d175b9580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74fa9d94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