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7b725d734b4b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ec8be6e527b43e5"/>
  </p:sldMasterIdLst>
  <p:sldIdLst>
    <p:sldId xmlns:r="http://schemas.openxmlformats.org/officeDocument/2006/relationships" id="256" r:id="Rbd89ac16d1da41bb"/>
    <p:sldId xmlns:r="http://schemas.openxmlformats.org/officeDocument/2006/relationships" id="257" r:id="R87db022b12834279"/>
    <p:sldId xmlns:r="http://schemas.openxmlformats.org/officeDocument/2006/relationships" id="258" r:id="Rafe3e30e0a5f46a0"/>
    <p:sldId xmlns:r="http://schemas.openxmlformats.org/officeDocument/2006/relationships" id="259" r:id="R08ae6fb42bee4397"/>
    <p:sldId xmlns:r="http://schemas.openxmlformats.org/officeDocument/2006/relationships" id="260" r:id="Rbd5ee56a21ff434f"/>
    <p:sldId xmlns:r="http://schemas.openxmlformats.org/officeDocument/2006/relationships" id="261" r:id="R0175925298854a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c8be6e527b43e5" /><Relationship Type="http://schemas.openxmlformats.org/officeDocument/2006/relationships/slide" Target="/ppt/slides/slide1.xml" Id="Rbd89ac16d1da41bb" /><Relationship Type="http://schemas.openxmlformats.org/officeDocument/2006/relationships/slide" Target="/ppt/slides/slide2.xml" Id="R87db022b12834279" /><Relationship Type="http://schemas.openxmlformats.org/officeDocument/2006/relationships/slide" Target="/ppt/slides/slide3.xml" Id="Rafe3e30e0a5f46a0" /><Relationship Type="http://schemas.openxmlformats.org/officeDocument/2006/relationships/slide" Target="/ppt/slides/slide4.xml" Id="R08ae6fb42bee4397" /><Relationship Type="http://schemas.openxmlformats.org/officeDocument/2006/relationships/slide" Target="/ppt/slides/slide5.xml" Id="Rbd5ee56a21ff434f" /><Relationship Type="http://schemas.openxmlformats.org/officeDocument/2006/relationships/slide" Target="/ppt/slides/slide6.xml" Id="R0175925298854a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df2a2edf5a421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48a3b222c4bb5" /><Relationship Type="http://schemas.openxmlformats.org/officeDocument/2006/relationships/theme" Target="/ppt/slideMasters/theme/theme1.xml" Id="R6e5be51114b848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8148a3b222c4b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f2245e5a544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a89f0c49b438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5baa8ff8134a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11507e27ae4c4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1ec2c06284b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a59a0238b040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SMÅTJERN NATURBARNEHAGE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SMÅTJERN NATURBARNEHAGE AS</a:t>
            </a:r>
          </a:p>
        </p:txBody>
      </p:sp>
    </p:spTree>
  </p:cSld>
  <p:clrMapOvr>
    <a:masterClrMapping xmlns:a="http://schemas.openxmlformats.org/drawingml/2006/main"/>
  </p:clrMapOvr>
</p:sld>
</file>