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076e852a024f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3585fa11944899"/>
  </p:sldMasterIdLst>
  <p:sldIdLst>
    <p:sldId xmlns:r="http://schemas.openxmlformats.org/officeDocument/2006/relationships" id="256" r:id="R763f85dba16345fd"/>
    <p:sldId xmlns:r="http://schemas.openxmlformats.org/officeDocument/2006/relationships" id="257" r:id="R6a7581803209463d"/>
    <p:sldId xmlns:r="http://schemas.openxmlformats.org/officeDocument/2006/relationships" id="258" r:id="R49f1dc0e31904819"/>
    <p:sldId xmlns:r="http://schemas.openxmlformats.org/officeDocument/2006/relationships" id="259" r:id="R93bc77293da149f1"/>
    <p:sldId xmlns:r="http://schemas.openxmlformats.org/officeDocument/2006/relationships" id="260" r:id="R8ba9244fc1b84a83"/>
    <p:sldId xmlns:r="http://schemas.openxmlformats.org/officeDocument/2006/relationships" id="261" r:id="R69d3f9021a9f4a68"/>
    <p:sldId xmlns:r="http://schemas.openxmlformats.org/officeDocument/2006/relationships" id="262" r:id="R254a6734ef9c4c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3585fa11944899" /><Relationship Type="http://schemas.openxmlformats.org/officeDocument/2006/relationships/slide" Target="/ppt/slides/slide1.xml" Id="R763f85dba16345fd" /><Relationship Type="http://schemas.openxmlformats.org/officeDocument/2006/relationships/slide" Target="/ppt/slides/slide2.xml" Id="R6a7581803209463d" /><Relationship Type="http://schemas.openxmlformats.org/officeDocument/2006/relationships/slide" Target="/ppt/slides/slide3.xml" Id="R49f1dc0e31904819" /><Relationship Type="http://schemas.openxmlformats.org/officeDocument/2006/relationships/slide" Target="/ppt/slides/slide4.xml" Id="R93bc77293da149f1" /><Relationship Type="http://schemas.openxmlformats.org/officeDocument/2006/relationships/slide" Target="/ppt/slides/slide5.xml" Id="R8ba9244fc1b84a83" /><Relationship Type="http://schemas.openxmlformats.org/officeDocument/2006/relationships/slide" Target="/ppt/slides/slide6.xml" Id="R69d3f9021a9f4a68" /><Relationship Type="http://schemas.openxmlformats.org/officeDocument/2006/relationships/slide" Target="/ppt/slides/slide7.xml" Id="R254a6734ef9c4c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3535bda69949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a32686de84fa7" /><Relationship Type="http://schemas.openxmlformats.org/officeDocument/2006/relationships/theme" Target="/ppt/slideMasters/theme/theme1.xml" Id="R94944515134548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2a32686de84f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1a4119a6e40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cfdc087664e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3d659e42d40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ff21d0b8c47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e53bbc9d040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1cbeebad649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3a12f1f4c4f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ATRACK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ATRACK ENTREPRENØR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9 611 205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70 069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4 700 125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6 340 569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 GJERMUND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Askvei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3404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983 380 921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