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18b825bd7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ef0e774ee4ba0"/>
  </p:sldMasterIdLst>
  <p:sldIdLst>
    <p:sldId xmlns:r="http://schemas.openxmlformats.org/officeDocument/2006/relationships" id="256" r:id="R3f50798fc7554575"/>
    <p:sldId xmlns:r="http://schemas.openxmlformats.org/officeDocument/2006/relationships" id="257" r:id="Ra65f6265c58d41a0"/>
    <p:sldId xmlns:r="http://schemas.openxmlformats.org/officeDocument/2006/relationships" id="258" r:id="R86eba8ed67d64961"/>
    <p:sldId xmlns:r="http://schemas.openxmlformats.org/officeDocument/2006/relationships" id="259" r:id="R9899130bcb084ee6"/>
    <p:sldId xmlns:r="http://schemas.openxmlformats.org/officeDocument/2006/relationships" id="260" r:id="Ra176b8e1a791459f"/>
    <p:sldId xmlns:r="http://schemas.openxmlformats.org/officeDocument/2006/relationships" id="261" r:id="R015d8062062e4011"/>
    <p:sldId xmlns:r="http://schemas.openxmlformats.org/officeDocument/2006/relationships" id="262" r:id="R308e28bb2157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ef0e774ee4ba0" /><Relationship Type="http://schemas.openxmlformats.org/officeDocument/2006/relationships/slide" Target="/ppt/slides/slide1.xml" Id="R3f50798fc7554575" /><Relationship Type="http://schemas.openxmlformats.org/officeDocument/2006/relationships/slide" Target="/ppt/slides/slide2.xml" Id="Ra65f6265c58d41a0" /><Relationship Type="http://schemas.openxmlformats.org/officeDocument/2006/relationships/slide" Target="/ppt/slides/slide3.xml" Id="R86eba8ed67d64961" /><Relationship Type="http://schemas.openxmlformats.org/officeDocument/2006/relationships/slide" Target="/ppt/slides/slide4.xml" Id="R9899130bcb084ee6" /><Relationship Type="http://schemas.openxmlformats.org/officeDocument/2006/relationships/slide" Target="/ppt/slides/slide5.xml" Id="Ra176b8e1a791459f" /><Relationship Type="http://schemas.openxmlformats.org/officeDocument/2006/relationships/slide" Target="/ppt/slides/slide6.xml" Id="R015d8062062e4011" /><Relationship Type="http://schemas.openxmlformats.org/officeDocument/2006/relationships/slide" Target="/ppt/slides/slide7.xml" Id="R308e28bb2157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a94e47741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0469cceab49ce" /><Relationship Type="http://schemas.openxmlformats.org/officeDocument/2006/relationships/theme" Target="/ppt/slideMasters/theme/theme1.xml" Id="Rd81add5d81df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0469cceab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a1bd9f633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920ffcea8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9c6e89fbc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adeab0fb6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07b27715b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32476d6f9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bf27f4fa4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SANGLIER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SANGLIER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−4 437 705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HARALD TIEDEMANN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982 989 310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