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b3e8dda4247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02f80d81d4f86"/>
  </p:sldMasterIdLst>
  <p:sldIdLst>
    <p:sldId xmlns:r="http://schemas.openxmlformats.org/officeDocument/2006/relationships" id="256" r:id="R600b0dca184944ab"/>
    <p:sldId xmlns:r="http://schemas.openxmlformats.org/officeDocument/2006/relationships" id="257" r:id="Rb54d502e30fc4661"/>
    <p:sldId xmlns:r="http://schemas.openxmlformats.org/officeDocument/2006/relationships" id="258" r:id="R42fe71157db140cb"/>
    <p:sldId xmlns:r="http://schemas.openxmlformats.org/officeDocument/2006/relationships" id="259" r:id="R41e66ad8bb774b99"/>
    <p:sldId xmlns:r="http://schemas.openxmlformats.org/officeDocument/2006/relationships" id="260" r:id="R8425d837709e4bcb"/>
    <p:sldId xmlns:r="http://schemas.openxmlformats.org/officeDocument/2006/relationships" id="261" r:id="Rbb8a32fe901c48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02f80d81d4f86" /><Relationship Type="http://schemas.openxmlformats.org/officeDocument/2006/relationships/slide" Target="/ppt/slides/slide1.xml" Id="R600b0dca184944ab" /><Relationship Type="http://schemas.openxmlformats.org/officeDocument/2006/relationships/slide" Target="/ppt/slides/slide2.xml" Id="Rb54d502e30fc4661" /><Relationship Type="http://schemas.openxmlformats.org/officeDocument/2006/relationships/slide" Target="/ppt/slides/slide3.xml" Id="R42fe71157db140cb" /><Relationship Type="http://schemas.openxmlformats.org/officeDocument/2006/relationships/slide" Target="/ppt/slides/slide4.xml" Id="R41e66ad8bb774b99" /><Relationship Type="http://schemas.openxmlformats.org/officeDocument/2006/relationships/slide" Target="/ppt/slides/slide5.xml" Id="R8425d837709e4bcb" /><Relationship Type="http://schemas.openxmlformats.org/officeDocument/2006/relationships/slide" Target="/ppt/slides/slide6.xml" Id="Rbb8a32fe901c48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060bfdcf140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f6557805847a0" /><Relationship Type="http://schemas.openxmlformats.org/officeDocument/2006/relationships/theme" Target="/ppt/slideMasters/theme/theme1.xml" Id="R203df1036e3b43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f6557805847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d75d7c4d24d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3be56d1a6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bc0114512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95c96c27a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7cfe3d62a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1e29fd2de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SVENSSON NØKLEBY ADVOKATFIRMA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SVENSSON NØKLEBY ADVOKATFIRMA ANS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101 138 072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8 978 716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7 933 390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12 424 905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34 453 676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25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post@snadvokat.no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982 370 310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