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d25feeaca4c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c16c5def874527"/>
  </p:sldMasterIdLst>
  <p:sldIdLst>
    <p:sldId xmlns:r="http://schemas.openxmlformats.org/officeDocument/2006/relationships" id="256" r:id="Rd074d157a70348dc"/>
    <p:sldId xmlns:r="http://schemas.openxmlformats.org/officeDocument/2006/relationships" id="257" r:id="R9d1db87fdfbd4a22"/>
    <p:sldId xmlns:r="http://schemas.openxmlformats.org/officeDocument/2006/relationships" id="258" r:id="R7ade6a98bde849a3"/>
    <p:sldId xmlns:r="http://schemas.openxmlformats.org/officeDocument/2006/relationships" id="259" r:id="R7c7290e8d8104cff"/>
    <p:sldId xmlns:r="http://schemas.openxmlformats.org/officeDocument/2006/relationships" id="260" r:id="R97d1d97c12d74a78"/>
    <p:sldId xmlns:r="http://schemas.openxmlformats.org/officeDocument/2006/relationships" id="261" r:id="R7708c4891aa3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16c5def874527" /><Relationship Type="http://schemas.openxmlformats.org/officeDocument/2006/relationships/slide" Target="/ppt/slides/slide1.xml" Id="Rd074d157a70348dc" /><Relationship Type="http://schemas.openxmlformats.org/officeDocument/2006/relationships/slide" Target="/ppt/slides/slide2.xml" Id="R9d1db87fdfbd4a22" /><Relationship Type="http://schemas.openxmlformats.org/officeDocument/2006/relationships/slide" Target="/ppt/slides/slide3.xml" Id="R7ade6a98bde849a3" /><Relationship Type="http://schemas.openxmlformats.org/officeDocument/2006/relationships/slide" Target="/ppt/slides/slide4.xml" Id="R7c7290e8d8104cff" /><Relationship Type="http://schemas.openxmlformats.org/officeDocument/2006/relationships/slide" Target="/ppt/slides/slide5.xml" Id="R97d1d97c12d74a78" /><Relationship Type="http://schemas.openxmlformats.org/officeDocument/2006/relationships/slide" Target="/ppt/slides/slide6.xml" Id="R7708c4891aa3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e9604f267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39b974da843ab" /><Relationship Type="http://schemas.openxmlformats.org/officeDocument/2006/relationships/theme" Target="/ppt/slideMasters/theme/theme1.xml" Id="R0fdc74855db3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39b974da8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ab33ff12e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d330b2666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4d4d561a6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57dc0706d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70a07e3ed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dbec6f94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 NØKLEBY ADVOKATFIRMA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NØKLEBY ADVOKATFIRMA ANS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95 976 209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8 070 891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7 878 843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14 602 444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34 909 351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Storgate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25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post@snadvokat.no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 NØKLEBY ADVOKATFIRMA ANS</a:t>
            </a:r>
          </a:p>
        </p:txBody>
      </p:sp>
    </p:spTree>
  </p:cSld>
  <p:clrMapOvr>
    <a:masterClrMapping xmlns:a="http://schemas.openxmlformats.org/drawingml/2006/main"/>
  </p:clrMapOvr>
</p:sld>
</file>