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5acae474704f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3f456b1c9d458e"/>
  </p:sldMasterIdLst>
  <p:sldIdLst>
    <p:sldId xmlns:r="http://schemas.openxmlformats.org/officeDocument/2006/relationships" id="256" r:id="Re889d11392f84f58"/>
    <p:sldId xmlns:r="http://schemas.openxmlformats.org/officeDocument/2006/relationships" id="257" r:id="R6d63e732b5a3484d"/>
    <p:sldId xmlns:r="http://schemas.openxmlformats.org/officeDocument/2006/relationships" id="258" r:id="R80a054873c504b2c"/>
    <p:sldId xmlns:r="http://schemas.openxmlformats.org/officeDocument/2006/relationships" id="259" r:id="R2aaec73295a34fbb"/>
    <p:sldId xmlns:r="http://schemas.openxmlformats.org/officeDocument/2006/relationships" id="260" r:id="Re54302cdf2d945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f456b1c9d458e" /><Relationship Type="http://schemas.openxmlformats.org/officeDocument/2006/relationships/slide" Target="/ppt/slides/slide1.xml" Id="Re889d11392f84f58" /><Relationship Type="http://schemas.openxmlformats.org/officeDocument/2006/relationships/slide" Target="/ppt/slides/slide2.xml" Id="R6d63e732b5a3484d" /><Relationship Type="http://schemas.openxmlformats.org/officeDocument/2006/relationships/slide" Target="/ppt/slides/slide3.xml" Id="R80a054873c504b2c" /><Relationship Type="http://schemas.openxmlformats.org/officeDocument/2006/relationships/slide" Target="/ppt/slides/slide4.xml" Id="R2aaec73295a34fbb" /><Relationship Type="http://schemas.openxmlformats.org/officeDocument/2006/relationships/slide" Target="/ppt/slides/slide5.xml" Id="Re54302cdf2d945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056e790824b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ef49922ec4608" /><Relationship Type="http://schemas.openxmlformats.org/officeDocument/2006/relationships/theme" Target="/ppt/slideMasters/theme/theme1.xml" Id="Rb16659a095a244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aef49922ec46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976ab60fd4d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3abf7fa244a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8092b7a4c4a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3934ea6454f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a7fadc8264a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 NÆRINGSMEGLING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 NÆRINGSMEGLING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982 260 310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