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5c8afd43bc4c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0a734aae1c449d"/>
  </p:sldMasterIdLst>
  <p:sldIdLst>
    <p:sldId xmlns:r="http://schemas.openxmlformats.org/officeDocument/2006/relationships" id="256" r:id="Rbf77f3379fb641df"/>
    <p:sldId xmlns:r="http://schemas.openxmlformats.org/officeDocument/2006/relationships" id="257" r:id="Re2347b3c7898447c"/>
    <p:sldId xmlns:r="http://schemas.openxmlformats.org/officeDocument/2006/relationships" id="258" r:id="Rddb4c406e5104dc8"/>
    <p:sldId xmlns:r="http://schemas.openxmlformats.org/officeDocument/2006/relationships" id="259" r:id="R449b6366f8314c63"/>
    <p:sldId xmlns:r="http://schemas.openxmlformats.org/officeDocument/2006/relationships" id="260" r:id="Rbbf45a06a9e14a8a"/>
    <p:sldId xmlns:r="http://schemas.openxmlformats.org/officeDocument/2006/relationships" id="261" r:id="Raac2751911bb4530"/>
    <p:sldId xmlns:r="http://schemas.openxmlformats.org/officeDocument/2006/relationships" id="262" r:id="Ra30aee8a8fa843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0a734aae1c449d" /><Relationship Type="http://schemas.openxmlformats.org/officeDocument/2006/relationships/slide" Target="/ppt/slides/slide1.xml" Id="Rbf77f3379fb641df" /><Relationship Type="http://schemas.openxmlformats.org/officeDocument/2006/relationships/slide" Target="/ppt/slides/slide2.xml" Id="Re2347b3c7898447c" /><Relationship Type="http://schemas.openxmlformats.org/officeDocument/2006/relationships/slide" Target="/ppt/slides/slide3.xml" Id="Rddb4c406e5104dc8" /><Relationship Type="http://schemas.openxmlformats.org/officeDocument/2006/relationships/slide" Target="/ppt/slides/slide4.xml" Id="R449b6366f8314c63" /><Relationship Type="http://schemas.openxmlformats.org/officeDocument/2006/relationships/slide" Target="/ppt/slides/slide5.xml" Id="Rbbf45a06a9e14a8a" /><Relationship Type="http://schemas.openxmlformats.org/officeDocument/2006/relationships/slide" Target="/ppt/slides/slide6.xml" Id="Raac2751911bb4530" /><Relationship Type="http://schemas.openxmlformats.org/officeDocument/2006/relationships/slide" Target="/ppt/slides/slide7.xml" Id="Ra30aee8a8fa843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c01f72bf3e44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9d2bca02f14645" /><Relationship Type="http://schemas.openxmlformats.org/officeDocument/2006/relationships/theme" Target="/ppt/slideMasters/theme/theme1.xml" Id="Rd0f6c1251a9742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9d2bca02f146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823f8b0a1b43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3a9d5022e94e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a96d1c8b8646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423a1b94fe4f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e76126822c46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0d94f39b1042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076bd0f1d246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CHAMBERS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CHAMBERS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CHAMBERS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CHAMBERS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CHAMBERS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CHAMBERS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−88 868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1 194 648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24 767 128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25 446 972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CHAMBERS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NYSTAD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CHAMBERS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Brenneriveien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20 51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info@re-actor.com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www.re-actor.com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982 145 236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CHAMBERS AS</a:t>
            </a:r>
          </a:p>
        </p:txBody>
      </p:sp>
    </p:spTree>
  </p:cSld>
  <p:clrMapOvr>
    <a:masterClrMapping xmlns:a="http://schemas.openxmlformats.org/drawingml/2006/main"/>
  </p:clrMapOvr>
</p:sld>
</file>