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47b5b4090143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63ecc65ef44e94"/>
  </p:sldMasterIdLst>
  <p:sldIdLst>
    <p:sldId xmlns:r="http://schemas.openxmlformats.org/officeDocument/2006/relationships" id="256" r:id="R202927467c374a97"/>
    <p:sldId xmlns:r="http://schemas.openxmlformats.org/officeDocument/2006/relationships" id="257" r:id="R7a5bca7a4cb940b6"/>
    <p:sldId xmlns:r="http://schemas.openxmlformats.org/officeDocument/2006/relationships" id="258" r:id="Rfc391b736b7c4b1a"/>
    <p:sldId xmlns:r="http://schemas.openxmlformats.org/officeDocument/2006/relationships" id="259" r:id="R77e3336902594717"/>
    <p:sldId xmlns:r="http://schemas.openxmlformats.org/officeDocument/2006/relationships" id="260" r:id="R6c0ebcbf6c164b19"/>
    <p:sldId xmlns:r="http://schemas.openxmlformats.org/officeDocument/2006/relationships" id="261" r:id="Rfeb199c50f174add"/>
    <p:sldId xmlns:r="http://schemas.openxmlformats.org/officeDocument/2006/relationships" id="262" r:id="Rca530074c6e14f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63ecc65ef44e94" /><Relationship Type="http://schemas.openxmlformats.org/officeDocument/2006/relationships/slide" Target="/ppt/slides/slide1.xml" Id="R202927467c374a97" /><Relationship Type="http://schemas.openxmlformats.org/officeDocument/2006/relationships/slide" Target="/ppt/slides/slide2.xml" Id="R7a5bca7a4cb940b6" /><Relationship Type="http://schemas.openxmlformats.org/officeDocument/2006/relationships/slide" Target="/ppt/slides/slide3.xml" Id="Rfc391b736b7c4b1a" /><Relationship Type="http://schemas.openxmlformats.org/officeDocument/2006/relationships/slide" Target="/ppt/slides/slide4.xml" Id="R77e3336902594717" /><Relationship Type="http://schemas.openxmlformats.org/officeDocument/2006/relationships/slide" Target="/ppt/slides/slide5.xml" Id="R6c0ebcbf6c164b19" /><Relationship Type="http://schemas.openxmlformats.org/officeDocument/2006/relationships/slide" Target="/ppt/slides/slide6.xml" Id="Rfeb199c50f174add" /><Relationship Type="http://schemas.openxmlformats.org/officeDocument/2006/relationships/slide" Target="/ppt/slides/slide7.xml" Id="Rca530074c6e14f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5dc766630c43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fcf63ed39d4e17" /><Relationship Type="http://schemas.openxmlformats.org/officeDocument/2006/relationships/theme" Target="/ppt/slideMasters/theme/theme1.xml" Id="R2316753f4ebc46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fcf63ed39d4e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e40b1269740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d419a0e65743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622d2d57d54f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23c300b46745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247cc7f5b46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a0662c229b4a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62e644903e4a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ZINC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ZINC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ZINC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ZINC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ZINC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ZINC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37 913 329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−1 356 704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−899 082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6 471 365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12 170 534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ZINC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DARK DESIGN GROUP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JONASSEN THERESE HAALAND  –  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KORNUM BRITT  –  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 GURI  –  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NARVERUD RAGNHILD FLATABØ  –  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RØSSAAK BJØRG EVA  –  8,2 %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ZINC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130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13 12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aud.lillian.larsen@dark.no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www.zinc.no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982 031 613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ZINC AS</a:t>
            </a:r>
          </a:p>
        </p:txBody>
      </p:sp>
    </p:spTree>
  </p:cSld>
  <p:clrMapOvr>
    <a:masterClrMapping xmlns:a="http://schemas.openxmlformats.org/drawingml/2006/main"/>
  </p:clrMapOvr>
</p:sld>
</file>