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4573a311f944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6b0953f79e4ff6"/>
  </p:sldMasterIdLst>
  <p:sldIdLst>
    <p:sldId xmlns:r="http://schemas.openxmlformats.org/officeDocument/2006/relationships" id="256" r:id="R0d813b5051524b05"/>
    <p:sldId xmlns:r="http://schemas.openxmlformats.org/officeDocument/2006/relationships" id="257" r:id="R4a7e97826b494f32"/>
    <p:sldId xmlns:r="http://schemas.openxmlformats.org/officeDocument/2006/relationships" id="258" r:id="Rbb17ad6622ec45a6"/>
    <p:sldId xmlns:r="http://schemas.openxmlformats.org/officeDocument/2006/relationships" id="259" r:id="R3b2bb40ede174dbf"/>
    <p:sldId xmlns:r="http://schemas.openxmlformats.org/officeDocument/2006/relationships" id="260" r:id="R12e5d1da5c6d4e41"/>
    <p:sldId xmlns:r="http://schemas.openxmlformats.org/officeDocument/2006/relationships" id="261" r:id="Re076cd0938334c53"/>
    <p:sldId xmlns:r="http://schemas.openxmlformats.org/officeDocument/2006/relationships" id="262" r:id="Rfd55ad7aba1a4d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6b0953f79e4ff6" /><Relationship Type="http://schemas.openxmlformats.org/officeDocument/2006/relationships/slide" Target="/ppt/slides/slide1.xml" Id="R0d813b5051524b05" /><Relationship Type="http://schemas.openxmlformats.org/officeDocument/2006/relationships/slide" Target="/ppt/slides/slide2.xml" Id="R4a7e97826b494f32" /><Relationship Type="http://schemas.openxmlformats.org/officeDocument/2006/relationships/slide" Target="/ppt/slides/slide3.xml" Id="Rbb17ad6622ec45a6" /><Relationship Type="http://schemas.openxmlformats.org/officeDocument/2006/relationships/slide" Target="/ppt/slides/slide4.xml" Id="R3b2bb40ede174dbf" /><Relationship Type="http://schemas.openxmlformats.org/officeDocument/2006/relationships/slide" Target="/ppt/slides/slide5.xml" Id="R12e5d1da5c6d4e41" /><Relationship Type="http://schemas.openxmlformats.org/officeDocument/2006/relationships/slide" Target="/ppt/slides/slide6.xml" Id="Re076cd0938334c53" /><Relationship Type="http://schemas.openxmlformats.org/officeDocument/2006/relationships/slide" Target="/ppt/slides/slide7.xml" Id="Rfd55ad7aba1a4d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ee9f5cd07c47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3c08319ee4ddb" /><Relationship Type="http://schemas.openxmlformats.org/officeDocument/2006/relationships/theme" Target="/ppt/slideMasters/theme/theme1.xml" Id="Rf570b66348ab4a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f3c08319ee4d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4c8fdb8c847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de5358ab94d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00f94056b4b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69d9069d54c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1926a62f047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91a5f22af40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7f031263542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HERSTAD AS ble etablert [år] og holder til i Slitu.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2 682 269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19 963 965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21 830 505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JAN ØYVIND BERNT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EMIL KRISTIAN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MARTHE MARIE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Askimveien 385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1859 Slitu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38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982 012 147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