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08d784500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3bd7017b24c32"/>
  </p:sldMasterIdLst>
  <p:sldIdLst>
    <p:sldId xmlns:r="http://schemas.openxmlformats.org/officeDocument/2006/relationships" id="256" r:id="Ra20ea52eb2ba4acb"/>
    <p:sldId xmlns:r="http://schemas.openxmlformats.org/officeDocument/2006/relationships" id="257" r:id="Rf8d3b70831724e55"/>
    <p:sldId xmlns:r="http://schemas.openxmlformats.org/officeDocument/2006/relationships" id="258" r:id="Raf1203963b7f4e40"/>
    <p:sldId xmlns:r="http://schemas.openxmlformats.org/officeDocument/2006/relationships" id="259" r:id="R9406737757f643f1"/>
    <p:sldId xmlns:r="http://schemas.openxmlformats.org/officeDocument/2006/relationships" id="260" r:id="R4553e77a2da346bc"/>
    <p:sldId xmlns:r="http://schemas.openxmlformats.org/officeDocument/2006/relationships" id="261" r:id="Rfe802c8a2c42491f"/>
    <p:sldId xmlns:r="http://schemas.openxmlformats.org/officeDocument/2006/relationships" id="262" r:id="R3bb9d63cdd5a48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3bd7017b24c32" /><Relationship Type="http://schemas.openxmlformats.org/officeDocument/2006/relationships/slide" Target="/ppt/slides/slide1.xml" Id="Ra20ea52eb2ba4acb" /><Relationship Type="http://schemas.openxmlformats.org/officeDocument/2006/relationships/slide" Target="/ppt/slides/slide2.xml" Id="Rf8d3b70831724e55" /><Relationship Type="http://schemas.openxmlformats.org/officeDocument/2006/relationships/slide" Target="/ppt/slides/slide3.xml" Id="Raf1203963b7f4e40" /><Relationship Type="http://schemas.openxmlformats.org/officeDocument/2006/relationships/slide" Target="/ppt/slides/slide4.xml" Id="R9406737757f643f1" /><Relationship Type="http://schemas.openxmlformats.org/officeDocument/2006/relationships/slide" Target="/ppt/slides/slide5.xml" Id="R4553e77a2da346bc" /><Relationship Type="http://schemas.openxmlformats.org/officeDocument/2006/relationships/slide" Target="/ppt/slides/slide6.xml" Id="Rfe802c8a2c42491f" /><Relationship Type="http://schemas.openxmlformats.org/officeDocument/2006/relationships/slide" Target="/ppt/slides/slide7.xml" Id="R3bb9d63cdd5a48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801a00a10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de747f5343a3" /><Relationship Type="http://schemas.openxmlformats.org/officeDocument/2006/relationships/theme" Target="/ppt/slideMasters/theme/theme1.xml" Id="Rf4fe2553a4d1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ade747f53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971a58ca4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4f6c803ea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789de8d38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96413e879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e4cc4cc0b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36fdf000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f61ed4f70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