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9683ea2fd445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5ce3a134015435e"/>
  </p:sldMasterIdLst>
  <p:sldIdLst>
    <p:sldId xmlns:r="http://schemas.openxmlformats.org/officeDocument/2006/relationships" id="256" r:id="Rd5ff965a848c44f9"/>
    <p:sldId xmlns:r="http://schemas.openxmlformats.org/officeDocument/2006/relationships" id="257" r:id="Ref18b6a2e2414410"/>
    <p:sldId xmlns:r="http://schemas.openxmlformats.org/officeDocument/2006/relationships" id="258" r:id="R4f7b83ddc0a64fb4"/>
    <p:sldId xmlns:r="http://schemas.openxmlformats.org/officeDocument/2006/relationships" id="259" r:id="R0629f36efdb44223"/>
    <p:sldId xmlns:r="http://schemas.openxmlformats.org/officeDocument/2006/relationships" id="260" r:id="R6b9c9191c705466b"/>
    <p:sldId xmlns:r="http://schemas.openxmlformats.org/officeDocument/2006/relationships" id="261" r:id="R4c48625df56540d3"/>
    <p:sldId xmlns:r="http://schemas.openxmlformats.org/officeDocument/2006/relationships" id="262" r:id="R19bad7e0120e46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ce3a134015435e" /><Relationship Type="http://schemas.openxmlformats.org/officeDocument/2006/relationships/slide" Target="/ppt/slides/slide1.xml" Id="Rd5ff965a848c44f9" /><Relationship Type="http://schemas.openxmlformats.org/officeDocument/2006/relationships/slide" Target="/ppt/slides/slide2.xml" Id="Ref18b6a2e2414410" /><Relationship Type="http://schemas.openxmlformats.org/officeDocument/2006/relationships/slide" Target="/ppt/slides/slide3.xml" Id="R4f7b83ddc0a64fb4" /><Relationship Type="http://schemas.openxmlformats.org/officeDocument/2006/relationships/slide" Target="/ppt/slides/slide4.xml" Id="R0629f36efdb44223" /><Relationship Type="http://schemas.openxmlformats.org/officeDocument/2006/relationships/slide" Target="/ppt/slides/slide5.xml" Id="R6b9c9191c705466b" /><Relationship Type="http://schemas.openxmlformats.org/officeDocument/2006/relationships/slide" Target="/ppt/slides/slide6.xml" Id="R4c48625df56540d3" /><Relationship Type="http://schemas.openxmlformats.org/officeDocument/2006/relationships/slide" Target="/ppt/slides/slide7.xml" Id="R19bad7e0120e46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ad7fc5c2b149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23e6973488417f" /><Relationship Type="http://schemas.openxmlformats.org/officeDocument/2006/relationships/theme" Target="/ppt/slideMasters/theme/theme1.xml" Id="R4e6066fa92f845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23e697348841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68b1d86c3241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82fadee45d43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b94aa2a8194c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1e2432df644a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54296e24dd4b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c7e9e5dd434ee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10ae89d16640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JØRGENSEN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JØRGENSEN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JØRGENSEN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JØRGENSEN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JØRGENSEN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JØRGENSEN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−262 002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21 989 866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68 560 225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81 287 682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JØRGENSEN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ASBJØRN JØRGENSEN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JØRGENSEN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Eilert Sundts gate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44 92 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981 879 430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JØRGENSEN CAPITAL AS</a:t>
            </a:r>
          </a:p>
        </p:txBody>
      </p:sp>
    </p:spTree>
  </p:cSld>
  <p:clrMapOvr>
    <a:masterClrMapping xmlns:a="http://schemas.openxmlformats.org/drawingml/2006/main"/>
  </p:clrMapOvr>
</p:sld>
</file>