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85a2bbd1a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5fca6fa184398"/>
  </p:sldMasterIdLst>
  <p:sldIdLst>
    <p:sldId xmlns:r="http://schemas.openxmlformats.org/officeDocument/2006/relationships" id="256" r:id="R9460d043bfd44ec1"/>
    <p:sldId xmlns:r="http://schemas.openxmlformats.org/officeDocument/2006/relationships" id="257" r:id="Rea331593ac624aa1"/>
    <p:sldId xmlns:r="http://schemas.openxmlformats.org/officeDocument/2006/relationships" id="258" r:id="Rebdb9ba6ba724a75"/>
    <p:sldId xmlns:r="http://schemas.openxmlformats.org/officeDocument/2006/relationships" id="259" r:id="R606704f4c6ee40e5"/>
    <p:sldId xmlns:r="http://schemas.openxmlformats.org/officeDocument/2006/relationships" id="260" r:id="Rac6e797acc38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5fca6fa184398" /><Relationship Type="http://schemas.openxmlformats.org/officeDocument/2006/relationships/slide" Target="/ppt/slides/slide1.xml" Id="R9460d043bfd44ec1" /><Relationship Type="http://schemas.openxmlformats.org/officeDocument/2006/relationships/slide" Target="/ppt/slides/slide2.xml" Id="Rea331593ac624aa1" /><Relationship Type="http://schemas.openxmlformats.org/officeDocument/2006/relationships/slide" Target="/ppt/slides/slide3.xml" Id="Rebdb9ba6ba724a75" /><Relationship Type="http://schemas.openxmlformats.org/officeDocument/2006/relationships/slide" Target="/ppt/slides/slide4.xml" Id="R606704f4c6ee40e5" /><Relationship Type="http://schemas.openxmlformats.org/officeDocument/2006/relationships/slide" Target="/ppt/slides/slide5.xml" Id="Rac6e797acc38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383e9d88d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43e825d74d04" /><Relationship Type="http://schemas.openxmlformats.org/officeDocument/2006/relationships/theme" Target="/ppt/slideMasters/theme/theme1.xml" Id="R208f3853635c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743e825d7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31b677fa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f5a07704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da6c8987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5bde33b1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30d8fb75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