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806f89f64840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2b2f4dc12345cc"/>
  </p:sldMasterIdLst>
  <p:sldIdLst>
    <p:sldId xmlns:r="http://schemas.openxmlformats.org/officeDocument/2006/relationships" id="256" r:id="R0368bb74f3384cf2"/>
    <p:sldId xmlns:r="http://schemas.openxmlformats.org/officeDocument/2006/relationships" id="257" r:id="Rb355dafc06ca4b97"/>
    <p:sldId xmlns:r="http://schemas.openxmlformats.org/officeDocument/2006/relationships" id="258" r:id="Rb9cb33125ffe4e86"/>
    <p:sldId xmlns:r="http://schemas.openxmlformats.org/officeDocument/2006/relationships" id="259" r:id="Read0eb7f0907432a"/>
    <p:sldId xmlns:r="http://schemas.openxmlformats.org/officeDocument/2006/relationships" id="260" r:id="Rd301b95dfc5842b5"/>
    <p:sldId xmlns:r="http://schemas.openxmlformats.org/officeDocument/2006/relationships" id="261" r:id="R2f755a793e8146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2b2f4dc12345cc" /><Relationship Type="http://schemas.openxmlformats.org/officeDocument/2006/relationships/slide" Target="/ppt/slides/slide1.xml" Id="R0368bb74f3384cf2" /><Relationship Type="http://schemas.openxmlformats.org/officeDocument/2006/relationships/slide" Target="/ppt/slides/slide2.xml" Id="Rb355dafc06ca4b97" /><Relationship Type="http://schemas.openxmlformats.org/officeDocument/2006/relationships/slide" Target="/ppt/slides/slide3.xml" Id="Rb9cb33125ffe4e86" /><Relationship Type="http://schemas.openxmlformats.org/officeDocument/2006/relationships/slide" Target="/ppt/slides/slide4.xml" Id="Read0eb7f0907432a" /><Relationship Type="http://schemas.openxmlformats.org/officeDocument/2006/relationships/slide" Target="/ppt/slides/slide5.xml" Id="Rd301b95dfc5842b5" /><Relationship Type="http://schemas.openxmlformats.org/officeDocument/2006/relationships/slide" Target="/ppt/slides/slide6.xml" Id="R2f755a793e8146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0d79caff64b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b56d81971440e" /><Relationship Type="http://schemas.openxmlformats.org/officeDocument/2006/relationships/theme" Target="/ppt/slideMasters/theme/theme1.xml" Id="Rf9f53267da824e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8b56d8197144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78d4c53b44a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ca1edf84847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fe744368348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b0e91364641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e14315fa942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7cadaaece4a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LOGITEAM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LOGITEAM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10 321 920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180 607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718 872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3 229 056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Tranesvegen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5347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92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info@logiteam.no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logiteam.no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981 611 713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LOGITEAM AS</a:t>
            </a:r>
          </a:p>
        </p:txBody>
      </p:sp>
    </p:spTree>
  </p:cSld>
  <p:clrMapOvr>
    <a:masterClrMapping xmlns:a="http://schemas.openxmlformats.org/drawingml/2006/main"/>
  </p:clrMapOvr>
</p:sld>
</file>