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12e94838934d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8829896f8f4f72"/>
  </p:sldMasterIdLst>
  <p:sldIdLst>
    <p:sldId xmlns:r="http://schemas.openxmlformats.org/officeDocument/2006/relationships" id="256" r:id="R63e6757e360e4231"/>
    <p:sldId xmlns:r="http://schemas.openxmlformats.org/officeDocument/2006/relationships" id="257" r:id="R0847a8505d5d4f84"/>
    <p:sldId xmlns:r="http://schemas.openxmlformats.org/officeDocument/2006/relationships" id="258" r:id="Rade5f604138f45dd"/>
    <p:sldId xmlns:r="http://schemas.openxmlformats.org/officeDocument/2006/relationships" id="259" r:id="R5ddb36fe95864951"/>
    <p:sldId xmlns:r="http://schemas.openxmlformats.org/officeDocument/2006/relationships" id="260" r:id="Ra9818735e871448d"/>
    <p:sldId xmlns:r="http://schemas.openxmlformats.org/officeDocument/2006/relationships" id="261" r:id="R2d18ca89c7804240"/>
    <p:sldId xmlns:r="http://schemas.openxmlformats.org/officeDocument/2006/relationships" id="262" r:id="Ra29c5b91456f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829896f8f4f72" /><Relationship Type="http://schemas.openxmlformats.org/officeDocument/2006/relationships/slide" Target="/ppt/slides/slide1.xml" Id="R63e6757e360e4231" /><Relationship Type="http://schemas.openxmlformats.org/officeDocument/2006/relationships/slide" Target="/ppt/slides/slide2.xml" Id="R0847a8505d5d4f84" /><Relationship Type="http://schemas.openxmlformats.org/officeDocument/2006/relationships/slide" Target="/ppt/slides/slide3.xml" Id="Rade5f604138f45dd" /><Relationship Type="http://schemas.openxmlformats.org/officeDocument/2006/relationships/slide" Target="/ppt/slides/slide4.xml" Id="R5ddb36fe95864951" /><Relationship Type="http://schemas.openxmlformats.org/officeDocument/2006/relationships/slide" Target="/ppt/slides/slide5.xml" Id="Ra9818735e871448d" /><Relationship Type="http://schemas.openxmlformats.org/officeDocument/2006/relationships/slide" Target="/ppt/slides/slide6.xml" Id="R2d18ca89c7804240" /><Relationship Type="http://schemas.openxmlformats.org/officeDocument/2006/relationships/slide" Target="/ppt/slides/slide7.xml" Id="Ra29c5b91456f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022396c2846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6a311cd9d4f6a" /><Relationship Type="http://schemas.openxmlformats.org/officeDocument/2006/relationships/theme" Target="/ppt/slideMasters/theme/theme1.xml" Id="R2fb565f6339642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b6a311cd9d4f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1da533bdd4e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4bea37bf8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e645fba1c46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11f6fce404f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a024fd85b4e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25eb2c93b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7f1763f2c44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