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05dea1e83146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fff01666584204"/>
  </p:sldMasterIdLst>
  <p:sldIdLst>
    <p:sldId xmlns:r="http://schemas.openxmlformats.org/officeDocument/2006/relationships" id="256" r:id="R17b90549aed04b3e"/>
    <p:sldId xmlns:r="http://schemas.openxmlformats.org/officeDocument/2006/relationships" id="257" r:id="R09af7b10ebbe4580"/>
    <p:sldId xmlns:r="http://schemas.openxmlformats.org/officeDocument/2006/relationships" id="258" r:id="Rbafc9d906fe240d5"/>
    <p:sldId xmlns:r="http://schemas.openxmlformats.org/officeDocument/2006/relationships" id="259" r:id="R128d6276e6464b53"/>
    <p:sldId xmlns:r="http://schemas.openxmlformats.org/officeDocument/2006/relationships" id="260" r:id="R6daa2e5b67204d01"/>
    <p:sldId xmlns:r="http://schemas.openxmlformats.org/officeDocument/2006/relationships" id="261" r:id="R208c41c05d70438f"/>
    <p:sldId xmlns:r="http://schemas.openxmlformats.org/officeDocument/2006/relationships" id="262" r:id="Rab7d05fa154f48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fff01666584204" /><Relationship Type="http://schemas.openxmlformats.org/officeDocument/2006/relationships/slide" Target="/ppt/slides/slide1.xml" Id="R17b90549aed04b3e" /><Relationship Type="http://schemas.openxmlformats.org/officeDocument/2006/relationships/slide" Target="/ppt/slides/slide2.xml" Id="R09af7b10ebbe4580" /><Relationship Type="http://schemas.openxmlformats.org/officeDocument/2006/relationships/slide" Target="/ppt/slides/slide3.xml" Id="Rbafc9d906fe240d5" /><Relationship Type="http://schemas.openxmlformats.org/officeDocument/2006/relationships/slide" Target="/ppt/slides/slide4.xml" Id="R128d6276e6464b53" /><Relationship Type="http://schemas.openxmlformats.org/officeDocument/2006/relationships/slide" Target="/ppt/slides/slide5.xml" Id="R6daa2e5b67204d01" /><Relationship Type="http://schemas.openxmlformats.org/officeDocument/2006/relationships/slide" Target="/ppt/slides/slide6.xml" Id="R208c41c05d70438f" /><Relationship Type="http://schemas.openxmlformats.org/officeDocument/2006/relationships/slide" Target="/ppt/slides/slide7.xml" Id="Rab7d05fa154f48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568748efb84a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ecf47e1444a22" /><Relationship Type="http://schemas.openxmlformats.org/officeDocument/2006/relationships/theme" Target="/ppt/slideMasters/theme/theme1.xml" Id="R8405e2e16bf2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0ecf47e1444a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a562a803c45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aa5288a364c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7f3cdc16747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4a1e94e154f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91ebcc83a4b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4e172e75143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7d2b432e84b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MEDICON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1 816 600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726 127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11 732 911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19 490 395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GEHEB ANNE CATHRINE 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GEHEB OLUF MAGNUS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Kjøiaveien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981 568 621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