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b08b75ca2447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b807a2c51c4f76"/>
  </p:sldMasterIdLst>
  <p:sldIdLst>
    <p:sldId xmlns:r="http://schemas.openxmlformats.org/officeDocument/2006/relationships" id="256" r:id="Ra772e24feccf4265"/>
    <p:sldId xmlns:r="http://schemas.openxmlformats.org/officeDocument/2006/relationships" id="257" r:id="Rc5960f4a01e2454c"/>
    <p:sldId xmlns:r="http://schemas.openxmlformats.org/officeDocument/2006/relationships" id="258" r:id="Rc95ce4ad59eb4f68"/>
    <p:sldId xmlns:r="http://schemas.openxmlformats.org/officeDocument/2006/relationships" id="259" r:id="R512e581317be4b9c"/>
    <p:sldId xmlns:r="http://schemas.openxmlformats.org/officeDocument/2006/relationships" id="260" r:id="R28e15585784242be"/>
    <p:sldId xmlns:r="http://schemas.openxmlformats.org/officeDocument/2006/relationships" id="261" r:id="R975d2f873bb444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b807a2c51c4f76" /><Relationship Type="http://schemas.openxmlformats.org/officeDocument/2006/relationships/slide" Target="/ppt/slides/slide1.xml" Id="Ra772e24feccf4265" /><Relationship Type="http://schemas.openxmlformats.org/officeDocument/2006/relationships/slide" Target="/ppt/slides/slide2.xml" Id="Rc5960f4a01e2454c" /><Relationship Type="http://schemas.openxmlformats.org/officeDocument/2006/relationships/slide" Target="/ppt/slides/slide3.xml" Id="Rc95ce4ad59eb4f68" /><Relationship Type="http://schemas.openxmlformats.org/officeDocument/2006/relationships/slide" Target="/ppt/slides/slide4.xml" Id="R512e581317be4b9c" /><Relationship Type="http://schemas.openxmlformats.org/officeDocument/2006/relationships/slide" Target="/ppt/slides/slide5.xml" Id="R28e15585784242be" /><Relationship Type="http://schemas.openxmlformats.org/officeDocument/2006/relationships/slide" Target="/ppt/slides/slide6.xml" Id="R975d2f873bb444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b3d461e56e4d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45e79f22a49b9" /><Relationship Type="http://schemas.openxmlformats.org/officeDocument/2006/relationships/theme" Target="/ppt/slideMasters/theme/theme1.xml" Id="R9424235f175646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f45e79f22a49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cd67ed9844f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cfb1567acb47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0dead780824a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8076d3e8848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b68a77fa647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ec6b8d41e40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CARE OF CONCEPTS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CARE OF CONCEPTS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2 462 051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2 488 200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981 472 721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CARE OF CONCEPTS AS</a:t>
            </a:r>
          </a:p>
        </p:txBody>
      </p:sp>
    </p:spTree>
  </p:cSld>
  <p:clrMapOvr>
    <a:masterClrMapping xmlns:a="http://schemas.openxmlformats.org/drawingml/2006/main"/>
  </p:clrMapOvr>
</p:sld>
</file>