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fc553b4c148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fd6694ef14252"/>
  </p:sldMasterIdLst>
  <p:sldIdLst>
    <p:sldId xmlns:r="http://schemas.openxmlformats.org/officeDocument/2006/relationships" id="256" r:id="Rdb3e4ad3e0b44740"/>
    <p:sldId xmlns:r="http://schemas.openxmlformats.org/officeDocument/2006/relationships" id="257" r:id="R227ab77619304943"/>
    <p:sldId xmlns:r="http://schemas.openxmlformats.org/officeDocument/2006/relationships" id="258" r:id="Rd01e4449278f4641"/>
    <p:sldId xmlns:r="http://schemas.openxmlformats.org/officeDocument/2006/relationships" id="259" r:id="Rcde6c44dd46744c1"/>
    <p:sldId xmlns:r="http://schemas.openxmlformats.org/officeDocument/2006/relationships" id="260" r:id="R7974e2daa8cd409a"/>
    <p:sldId xmlns:r="http://schemas.openxmlformats.org/officeDocument/2006/relationships" id="261" r:id="R17a94b739ef2489d"/>
    <p:sldId xmlns:r="http://schemas.openxmlformats.org/officeDocument/2006/relationships" id="262" r:id="R38512d6780d645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fd6694ef14252" /><Relationship Type="http://schemas.openxmlformats.org/officeDocument/2006/relationships/slide" Target="/ppt/slides/slide1.xml" Id="Rdb3e4ad3e0b44740" /><Relationship Type="http://schemas.openxmlformats.org/officeDocument/2006/relationships/slide" Target="/ppt/slides/slide2.xml" Id="R227ab77619304943" /><Relationship Type="http://schemas.openxmlformats.org/officeDocument/2006/relationships/slide" Target="/ppt/slides/slide3.xml" Id="Rd01e4449278f4641" /><Relationship Type="http://schemas.openxmlformats.org/officeDocument/2006/relationships/slide" Target="/ppt/slides/slide4.xml" Id="Rcde6c44dd46744c1" /><Relationship Type="http://schemas.openxmlformats.org/officeDocument/2006/relationships/slide" Target="/ppt/slides/slide5.xml" Id="R7974e2daa8cd409a" /><Relationship Type="http://schemas.openxmlformats.org/officeDocument/2006/relationships/slide" Target="/ppt/slides/slide6.xml" Id="R17a94b739ef2489d" /><Relationship Type="http://schemas.openxmlformats.org/officeDocument/2006/relationships/slide" Target="/ppt/slides/slide7.xml" Id="R38512d6780d645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3a16dd60047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bcc6ddea49e6" /><Relationship Type="http://schemas.openxmlformats.org/officeDocument/2006/relationships/theme" Target="/ppt/slideMasters/theme/theme1.xml" Id="Re2e3048d55474e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a7bcc6ddea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81f22014a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addb5ae72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6b88f6a14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215a37929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27610db0f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342d6b01e4b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acf108937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