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41586d890f4f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dca05797b4504"/>
  </p:sldMasterIdLst>
  <p:sldIdLst>
    <p:sldId xmlns:r="http://schemas.openxmlformats.org/officeDocument/2006/relationships" id="256" r:id="Reb643c75164d453d"/>
    <p:sldId xmlns:r="http://schemas.openxmlformats.org/officeDocument/2006/relationships" id="257" r:id="Rdf133164f7c94383"/>
    <p:sldId xmlns:r="http://schemas.openxmlformats.org/officeDocument/2006/relationships" id="258" r:id="Rd7c63053b13d4cf2"/>
    <p:sldId xmlns:r="http://schemas.openxmlformats.org/officeDocument/2006/relationships" id="259" r:id="Re0141af013ff43bf"/>
    <p:sldId xmlns:r="http://schemas.openxmlformats.org/officeDocument/2006/relationships" id="260" r:id="Recc233ad1ee34cfa"/>
    <p:sldId xmlns:r="http://schemas.openxmlformats.org/officeDocument/2006/relationships" id="261" r:id="Rcd5957874b3e476a"/>
    <p:sldId xmlns:r="http://schemas.openxmlformats.org/officeDocument/2006/relationships" id="262" r:id="R54d3a8a46ec8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dca05797b4504" /><Relationship Type="http://schemas.openxmlformats.org/officeDocument/2006/relationships/slide" Target="/ppt/slides/slide1.xml" Id="Reb643c75164d453d" /><Relationship Type="http://schemas.openxmlformats.org/officeDocument/2006/relationships/slide" Target="/ppt/slides/slide2.xml" Id="Rdf133164f7c94383" /><Relationship Type="http://schemas.openxmlformats.org/officeDocument/2006/relationships/slide" Target="/ppt/slides/slide3.xml" Id="Rd7c63053b13d4cf2" /><Relationship Type="http://schemas.openxmlformats.org/officeDocument/2006/relationships/slide" Target="/ppt/slides/slide4.xml" Id="Re0141af013ff43bf" /><Relationship Type="http://schemas.openxmlformats.org/officeDocument/2006/relationships/slide" Target="/ppt/slides/slide5.xml" Id="Recc233ad1ee34cfa" /><Relationship Type="http://schemas.openxmlformats.org/officeDocument/2006/relationships/slide" Target="/ppt/slides/slide6.xml" Id="Rcd5957874b3e476a" /><Relationship Type="http://schemas.openxmlformats.org/officeDocument/2006/relationships/slide" Target="/ppt/slides/slide7.xml" Id="R54d3a8a46ec8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4b911999d4a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564b5144e4b62" /><Relationship Type="http://schemas.openxmlformats.org/officeDocument/2006/relationships/theme" Target="/ppt/slideMasters/theme/theme1.xml" Id="R17727bbd8a644a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4564b5144e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9e0319d0f4e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c400c64594e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8e9e7239d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4ed656bbc4d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005947a5240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a6f9455ae4f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2466afa7c4e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