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5afe81fa7240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61389f303a49fd"/>
  </p:sldMasterIdLst>
  <p:sldIdLst>
    <p:sldId xmlns:r="http://schemas.openxmlformats.org/officeDocument/2006/relationships" id="256" r:id="Rd5d1b866818f40e4"/>
    <p:sldId xmlns:r="http://schemas.openxmlformats.org/officeDocument/2006/relationships" id="257" r:id="R195b021cba6844b3"/>
    <p:sldId xmlns:r="http://schemas.openxmlformats.org/officeDocument/2006/relationships" id="258" r:id="Ra88f7bf3943b4e3c"/>
    <p:sldId xmlns:r="http://schemas.openxmlformats.org/officeDocument/2006/relationships" id="259" r:id="R3c5e571ecd8941e6"/>
    <p:sldId xmlns:r="http://schemas.openxmlformats.org/officeDocument/2006/relationships" id="260" r:id="R8509fd102f7b4d22"/>
    <p:sldId xmlns:r="http://schemas.openxmlformats.org/officeDocument/2006/relationships" id="261" r:id="R20d11ed9da4e46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1389f303a49fd" /><Relationship Type="http://schemas.openxmlformats.org/officeDocument/2006/relationships/slide" Target="/ppt/slides/slide1.xml" Id="Rd5d1b866818f40e4" /><Relationship Type="http://schemas.openxmlformats.org/officeDocument/2006/relationships/slide" Target="/ppt/slides/slide2.xml" Id="R195b021cba6844b3" /><Relationship Type="http://schemas.openxmlformats.org/officeDocument/2006/relationships/slide" Target="/ppt/slides/slide3.xml" Id="Ra88f7bf3943b4e3c" /><Relationship Type="http://schemas.openxmlformats.org/officeDocument/2006/relationships/slide" Target="/ppt/slides/slide4.xml" Id="R3c5e571ecd8941e6" /><Relationship Type="http://schemas.openxmlformats.org/officeDocument/2006/relationships/slide" Target="/ppt/slides/slide5.xml" Id="R8509fd102f7b4d22" /><Relationship Type="http://schemas.openxmlformats.org/officeDocument/2006/relationships/slide" Target="/ppt/slides/slide6.xml" Id="R20d11ed9da4e46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f9d54766847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c175108db4220" /><Relationship Type="http://schemas.openxmlformats.org/officeDocument/2006/relationships/theme" Target="/ppt/slideMasters/theme/theme1.xml" Id="R097b1e66079742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dc175108db42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d1492e15345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278b61aec4b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8dd6f64fb4f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bbdc058494b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c25af772645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8cbe5a02343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NEXTBYTE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Monoddveien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90 77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heidi@nextbyte.no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981 276 310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