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76a8a9661b43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4300dd6bb44a26"/>
  </p:sldMasterIdLst>
  <p:sldIdLst>
    <p:sldId xmlns:r="http://schemas.openxmlformats.org/officeDocument/2006/relationships" id="256" r:id="R6045458db7994a2d"/>
    <p:sldId xmlns:r="http://schemas.openxmlformats.org/officeDocument/2006/relationships" id="257" r:id="Rb73535db2cf540dc"/>
    <p:sldId xmlns:r="http://schemas.openxmlformats.org/officeDocument/2006/relationships" id="258" r:id="Rf9c180238a4a4912"/>
    <p:sldId xmlns:r="http://schemas.openxmlformats.org/officeDocument/2006/relationships" id="259" r:id="R7bbb33f236cd491d"/>
    <p:sldId xmlns:r="http://schemas.openxmlformats.org/officeDocument/2006/relationships" id="260" r:id="R4e50a0e8893b48b6"/>
    <p:sldId xmlns:r="http://schemas.openxmlformats.org/officeDocument/2006/relationships" id="261" r:id="R10d6415e317d431b"/>
    <p:sldId xmlns:r="http://schemas.openxmlformats.org/officeDocument/2006/relationships" id="262" r:id="R1cd5c196e0ef41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4300dd6bb44a26" /><Relationship Type="http://schemas.openxmlformats.org/officeDocument/2006/relationships/slide" Target="/ppt/slides/slide1.xml" Id="R6045458db7994a2d" /><Relationship Type="http://schemas.openxmlformats.org/officeDocument/2006/relationships/slide" Target="/ppt/slides/slide2.xml" Id="Rb73535db2cf540dc" /><Relationship Type="http://schemas.openxmlformats.org/officeDocument/2006/relationships/slide" Target="/ppt/slides/slide3.xml" Id="Rf9c180238a4a4912" /><Relationship Type="http://schemas.openxmlformats.org/officeDocument/2006/relationships/slide" Target="/ppt/slides/slide4.xml" Id="R7bbb33f236cd491d" /><Relationship Type="http://schemas.openxmlformats.org/officeDocument/2006/relationships/slide" Target="/ppt/slides/slide5.xml" Id="R4e50a0e8893b48b6" /><Relationship Type="http://schemas.openxmlformats.org/officeDocument/2006/relationships/slide" Target="/ppt/slides/slide6.xml" Id="R10d6415e317d431b" /><Relationship Type="http://schemas.openxmlformats.org/officeDocument/2006/relationships/slide" Target="/ppt/slides/slide7.xml" Id="R1cd5c196e0ef41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d223237a3949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c9c455e8d406a" /><Relationship Type="http://schemas.openxmlformats.org/officeDocument/2006/relationships/theme" Target="/ppt/slideMasters/theme/theme1.xml" Id="Rb08dbfa9e56743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9c9c455e8d40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5af9885fa4b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9193a655c4d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2aa97421f45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8c27c58f24e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046733ac444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acc4c48ae47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e583543734f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KVALHEIM &amp; COM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&amp; COM AS ble etablert [år] og holder til i Deknepollen.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170 411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−1 804 346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−241 917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75 694 941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76 810 575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VORREN SIF B KVALHEIM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VORREN GAUTE VIGLEIK  –  36,8 %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ESPEN  –  13,2 %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HARALD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Blålidvegen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6718 Deknepollen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bedrift@kvalheim.com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981 237 269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