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e6035df07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9b3e9884f43de"/>
  </p:sldMasterIdLst>
  <p:sldIdLst>
    <p:sldId xmlns:r="http://schemas.openxmlformats.org/officeDocument/2006/relationships" id="256" r:id="R3115de276174401b"/>
    <p:sldId xmlns:r="http://schemas.openxmlformats.org/officeDocument/2006/relationships" id="257" r:id="Rd597e6e3cece44f0"/>
    <p:sldId xmlns:r="http://schemas.openxmlformats.org/officeDocument/2006/relationships" id="258" r:id="R59df9b6a147847df"/>
    <p:sldId xmlns:r="http://schemas.openxmlformats.org/officeDocument/2006/relationships" id="259" r:id="Rf02d5a5be54d4462"/>
    <p:sldId xmlns:r="http://schemas.openxmlformats.org/officeDocument/2006/relationships" id="260" r:id="R377234a1b5c5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9b3e9884f43de" /><Relationship Type="http://schemas.openxmlformats.org/officeDocument/2006/relationships/slide" Target="/ppt/slides/slide1.xml" Id="R3115de276174401b" /><Relationship Type="http://schemas.openxmlformats.org/officeDocument/2006/relationships/slide" Target="/ppt/slides/slide2.xml" Id="Rd597e6e3cece44f0" /><Relationship Type="http://schemas.openxmlformats.org/officeDocument/2006/relationships/slide" Target="/ppt/slides/slide3.xml" Id="R59df9b6a147847df" /><Relationship Type="http://schemas.openxmlformats.org/officeDocument/2006/relationships/slide" Target="/ppt/slides/slide4.xml" Id="Rf02d5a5be54d4462" /><Relationship Type="http://schemas.openxmlformats.org/officeDocument/2006/relationships/slide" Target="/ppt/slides/slide5.xml" Id="R377234a1b5c5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bddef9f60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1809af69a4291" /><Relationship Type="http://schemas.openxmlformats.org/officeDocument/2006/relationships/theme" Target="/ppt/slideMasters/theme/theme1.xml" Id="R91629229983c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1809af69a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690d2b286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d84957c92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34e259539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4ecbaffd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e1a04210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