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b0e1f7600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972ffa67474051"/>
  </p:sldMasterIdLst>
  <p:sldIdLst>
    <p:sldId xmlns:r="http://schemas.openxmlformats.org/officeDocument/2006/relationships" id="256" r:id="R2a1c8393cfde4528"/>
    <p:sldId xmlns:r="http://schemas.openxmlformats.org/officeDocument/2006/relationships" id="257" r:id="R7766012924364cd1"/>
    <p:sldId xmlns:r="http://schemas.openxmlformats.org/officeDocument/2006/relationships" id="258" r:id="R92eac60501b34e45"/>
    <p:sldId xmlns:r="http://schemas.openxmlformats.org/officeDocument/2006/relationships" id="259" r:id="R6846584c1f8d4581"/>
    <p:sldId xmlns:r="http://schemas.openxmlformats.org/officeDocument/2006/relationships" id="260" r:id="R17b9900c2e4b429f"/>
    <p:sldId xmlns:r="http://schemas.openxmlformats.org/officeDocument/2006/relationships" id="261" r:id="R145e15a7ff0343d4"/>
    <p:sldId xmlns:r="http://schemas.openxmlformats.org/officeDocument/2006/relationships" id="262" r:id="R9b17435a9f03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72ffa67474051" /><Relationship Type="http://schemas.openxmlformats.org/officeDocument/2006/relationships/slide" Target="/ppt/slides/slide1.xml" Id="R2a1c8393cfde4528" /><Relationship Type="http://schemas.openxmlformats.org/officeDocument/2006/relationships/slide" Target="/ppt/slides/slide2.xml" Id="R7766012924364cd1" /><Relationship Type="http://schemas.openxmlformats.org/officeDocument/2006/relationships/slide" Target="/ppt/slides/slide3.xml" Id="R92eac60501b34e45" /><Relationship Type="http://schemas.openxmlformats.org/officeDocument/2006/relationships/slide" Target="/ppt/slides/slide4.xml" Id="R6846584c1f8d4581" /><Relationship Type="http://schemas.openxmlformats.org/officeDocument/2006/relationships/slide" Target="/ppt/slides/slide5.xml" Id="R17b9900c2e4b429f" /><Relationship Type="http://schemas.openxmlformats.org/officeDocument/2006/relationships/slide" Target="/ppt/slides/slide6.xml" Id="R145e15a7ff0343d4" /><Relationship Type="http://schemas.openxmlformats.org/officeDocument/2006/relationships/slide" Target="/ppt/slides/slide7.xml" Id="R9b17435a9f03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febbfa072746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92c8e225244cb" /><Relationship Type="http://schemas.openxmlformats.org/officeDocument/2006/relationships/theme" Target="/ppt/slideMasters/theme/theme1.xml" Id="Re3d2085f92004b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592c8e225244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cddd97b514d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05e767e1141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e2dac52664a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c2d66d76e49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105fba6fc4a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e1204a9a04f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e60c11f7d4e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