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008ee8a53245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a5b8d4602344a4"/>
  </p:sldMasterIdLst>
  <p:sldIdLst>
    <p:sldId xmlns:r="http://schemas.openxmlformats.org/officeDocument/2006/relationships" id="256" r:id="R490ab62bf8814e8a"/>
    <p:sldId xmlns:r="http://schemas.openxmlformats.org/officeDocument/2006/relationships" id="257" r:id="Rcec48843f94245a4"/>
    <p:sldId xmlns:r="http://schemas.openxmlformats.org/officeDocument/2006/relationships" id="258" r:id="Ra1d28af74ef34d4d"/>
    <p:sldId xmlns:r="http://schemas.openxmlformats.org/officeDocument/2006/relationships" id="259" r:id="R20dada78663e4c9d"/>
    <p:sldId xmlns:r="http://schemas.openxmlformats.org/officeDocument/2006/relationships" id="260" r:id="Ra61f677c4c6d462d"/>
    <p:sldId xmlns:r="http://schemas.openxmlformats.org/officeDocument/2006/relationships" id="261" r:id="R29705cf0d54e4a25"/>
    <p:sldId xmlns:r="http://schemas.openxmlformats.org/officeDocument/2006/relationships" id="262" r:id="R5741e1cb7b9c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5b8d4602344a4" /><Relationship Type="http://schemas.openxmlformats.org/officeDocument/2006/relationships/slide" Target="/ppt/slides/slide1.xml" Id="R490ab62bf8814e8a" /><Relationship Type="http://schemas.openxmlformats.org/officeDocument/2006/relationships/slide" Target="/ppt/slides/slide2.xml" Id="Rcec48843f94245a4" /><Relationship Type="http://schemas.openxmlformats.org/officeDocument/2006/relationships/slide" Target="/ppt/slides/slide3.xml" Id="Ra1d28af74ef34d4d" /><Relationship Type="http://schemas.openxmlformats.org/officeDocument/2006/relationships/slide" Target="/ppt/slides/slide4.xml" Id="R20dada78663e4c9d" /><Relationship Type="http://schemas.openxmlformats.org/officeDocument/2006/relationships/slide" Target="/ppt/slides/slide5.xml" Id="Ra61f677c4c6d462d" /><Relationship Type="http://schemas.openxmlformats.org/officeDocument/2006/relationships/slide" Target="/ppt/slides/slide6.xml" Id="R29705cf0d54e4a25" /><Relationship Type="http://schemas.openxmlformats.org/officeDocument/2006/relationships/slide" Target="/ppt/slides/slide7.xml" Id="R5741e1cb7b9c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74084080c46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ebc3cd5d343cd" /><Relationship Type="http://schemas.openxmlformats.org/officeDocument/2006/relationships/theme" Target="/ppt/slideMasters/theme/theme1.xml" Id="R72d313df9ca8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ebc3cd5d343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672ab6b6548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92aabc35146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df62f7ac5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d365e5e2f48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ad96304c04e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dc146fdf84c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23940d50647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AAHEIM MASKINER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MASKINER &amp; TRANSPORT AS ble etablert [år] og holder til i Lesjaskog.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18 922 396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6 878 245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16 066 077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ORICO HOLDING AS  –  90,2 %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OLA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2668 Lesjaskog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45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980 453 030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