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e55bb00b0e4c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dd7ba785cc4c37"/>
  </p:sldMasterIdLst>
  <p:sldIdLst>
    <p:sldId xmlns:r="http://schemas.openxmlformats.org/officeDocument/2006/relationships" id="256" r:id="R1cb6339f0a194aa2"/>
    <p:sldId xmlns:r="http://schemas.openxmlformats.org/officeDocument/2006/relationships" id="257" r:id="Rd70f0ca441d84e28"/>
    <p:sldId xmlns:r="http://schemas.openxmlformats.org/officeDocument/2006/relationships" id="258" r:id="R069d63063541452d"/>
    <p:sldId xmlns:r="http://schemas.openxmlformats.org/officeDocument/2006/relationships" id="259" r:id="R1eca23886e714bef"/>
    <p:sldId xmlns:r="http://schemas.openxmlformats.org/officeDocument/2006/relationships" id="260" r:id="R3986bc37ffb648d6"/>
    <p:sldId xmlns:r="http://schemas.openxmlformats.org/officeDocument/2006/relationships" id="261" r:id="Rc00e3491d24e44de"/>
    <p:sldId xmlns:r="http://schemas.openxmlformats.org/officeDocument/2006/relationships" id="262" r:id="R1dca8f2d13304f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dd7ba785cc4c37" /><Relationship Type="http://schemas.openxmlformats.org/officeDocument/2006/relationships/slide" Target="/ppt/slides/slide1.xml" Id="R1cb6339f0a194aa2" /><Relationship Type="http://schemas.openxmlformats.org/officeDocument/2006/relationships/slide" Target="/ppt/slides/slide2.xml" Id="Rd70f0ca441d84e28" /><Relationship Type="http://schemas.openxmlformats.org/officeDocument/2006/relationships/slide" Target="/ppt/slides/slide3.xml" Id="R069d63063541452d" /><Relationship Type="http://schemas.openxmlformats.org/officeDocument/2006/relationships/slide" Target="/ppt/slides/slide4.xml" Id="R1eca23886e714bef" /><Relationship Type="http://schemas.openxmlformats.org/officeDocument/2006/relationships/slide" Target="/ppt/slides/slide5.xml" Id="R3986bc37ffb648d6" /><Relationship Type="http://schemas.openxmlformats.org/officeDocument/2006/relationships/slide" Target="/ppt/slides/slide6.xml" Id="Rc00e3491d24e44de" /><Relationship Type="http://schemas.openxmlformats.org/officeDocument/2006/relationships/slide" Target="/ppt/slides/slide7.xml" Id="R1dca8f2d13304f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8f10941b14e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4abbae1174dda" /><Relationship Type="http://schemas.openxmlformats.org/officeDocument/2006/relationships/theme" Target="/ppt/slideMasters/theme/theme1.xml" Id="R3f807cdfe3a141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84abbae1174d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13e037cd94f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d99a5c1cc4e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a99fd05d143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e919ebf3844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db10ca44448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9375a917e4f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2862ede0745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RINGALM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333 913 000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148 756 000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287 896 000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SKOG SA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ALMENNINGSSAGA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BORREGAARD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