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ac308b59204a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528f5ed9d74058"/>
  </p:sldMasterIdLst>
  <p:sldIdLst>
    <p:sldId xmlns:r="http://schemas.openxmlformats.org/officeDocument/2006/relationships" id="256" r:id="R8858ed596f3a4e98"/>
    <p:sldId xmlns:r="http://schemas.openxmlformats.org/officeDocument/2006/relationships" id="257" r:id="R00073b0b8e6641cf"/>
    <p:sldId xmlns:r="http://schemas.openxmlformats.org/officeDocument/2006/relationships" id="258" r:id="R6f3cabb4d8474725"/>
    <p:sldId xmlns:r="http://schemas.openxmlformats.org/officeDocument/2006/relationships" id="259" r:id="Rcb210721968c4978"/>
    <p:sldId xmlns:r="http://schemas.openxmlformats.org/officeDocument/2006/relationships" id="260" r:id="Rea5020198d2147d5"/>
    <p:sldId xmlns:r="http://schemas.openxmlformats.org/officeDocument/2006/relationships" id="261" r:id="R0d615323999c42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528f5ed9d74058" /><Relationship Type="http://schemas.openxmlformats.org/officeDocument/2006/relationships/slide" Target="/ppt/slides/slide1.xml" Id="R8858ed596f3a4e98" /><Relationship Type="http://schemas.openxmlformats.org/officeDocument/2006/relationships/slide" Target="/ppt/slides/slide2.xml" Id="R00073b0b8e6641cf" /><Relationship Type="http://schemas.openxmlformats.org/officeDocument/2006/relationships/slide" Target="/ppt/slides/slide3.xml" Id="R6f3cabb4d8474725" /><Relationship Type="http://schemas.openxmlformats.org/officeDocument/2006/relationships/slide" Target="/ppt/slides/slide4.xml" Id="Rcb210721968c4978" /><Relationship Type="http://schemas.openxmlformats.org/officeDocument/2006/relationships/slide" Target="/ppt/slides/slide5.xml" Id="Rea5020198d2147d5" /><Relationship Type="http://schemas.openxmlformats.org/officeDocument/2006/relationships/slide" Target="/ppt/slides/slide6.xml" Id="R0d615323999c42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05c95d339e40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b647d9df647a9" /><Relationship Type="http://schemas.openxmlformats.org/officeDocument/2006/relationships/theme" Target="/ppt/slideMasters/theme/theme1.xml" Id="R0eda66cca0b342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9b647d9df647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846f2a14b43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be2562e7340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3e814b52249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8935538dc4e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71846a4504a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a25d7b1374a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