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49a2803fe046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47fd42e2b4fdb"/>
  </p:sldMasterIdLst>
  <p:sldIdLst>
    <p:sldId xmlns:r="http://schemas.openxmlformats.org/officeDocument/2006/relationships" id="256" r:id="R1d5f4b351622425b"/>
    <p:sldId xmlns:r="http://schemas.openxmlformats.org/officeDocument/2006/relationships" id="257" r:id="R4e2728aadd7c4001"/>
    <p:sldId xmlns:r="http://schemas.openxmlformats.org/officeDocument/2006/relationships" id="258" r:id="Rd68f4a5b1fa44530"/>
    <p:sldId xmlns:r="http://schemas.openxmlformats.org/officeDocument/2006/relationships" id="259" r:id="R46e48bb793394b6b"/>
    <p:sldId xmlns:r="http://schemas.openxmlformats.org/officeDocument/2006/relationships" id="260" r:id="Rf73929c76b0e467c"/>
    <p:sldId xmlns:r="http://schemas.openxmlformats.org/officeDocument/2006/relationships" id="261" r:id="R7dce666d6d884a6c"/>
    <p:sldId xmlns:r="http://schemas.openxmlformats.org/officeDocument/2006/relationships" id="262" r:id="R7c312a3e1dec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47fd42e2b4fdb" /><Relationship Type="http://schemas.openxmlformats.org/officeDocument/2006/relationships/slide" Target="/ppt/slides/slide1.xml" Id="R1d5f4b351622425b" /><Relationship Type="http://schemas.openxmlformats.org/officeDocument/2006/relationships/slide" Target="/ppt/slides/slide2.xml" Id="R4e2728aadd7c4001" /><Relationship Type="http://schemas.openxmlformats.org/officeDocument/2006/relationships/slide" Target="/ppt/slides/slide3.xml" Id="Rd68f4a5b1fa44530" /><Relationship Type="http://schemas.openxmlformats.org/officeDocument/2006/relationships/slide" Target="/ppt/slides/slide4.xml" Id="R46e48bb793394b6b" /><Relationship Type="http://schemas.openxmlformats.org/officeDocument/2006/relationships/slide" Target="/ppt/slides/slide5.xml" Id="Rf73929c76b0e467c" /><Relationship Type="http://schemas.openxmlformats.org/officeDocument/2006/relationships/slide" Target="/ppt/slides/slide6.xml" Id="R7dce666d6d884a6c" /><Relationship Type="http://schemas.openxmlformats.org/officeDocument/2006/relationships/slide" Target="/ppt/slides/slide7.xml" Id="R7c312a3e1dec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25d310ad144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995d21b9c49c9" /><Relationship Type="http://schemas.openxmlformats.org/officeDocument/2006/relationships/theme" Target="/ppt/slideMasters/theme/theme1.xml" Id="R5a3efd7d82b244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995d21b9c49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8243fa78345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425ce81904b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52b142cdf44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856368d1f4f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1a4011b4e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d13b53b1440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d14d5f36842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PINASTRO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PINASTRO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6 421 792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132 835 848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155 726 019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GLADIUS AS  –  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980 380 521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