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6ac81b7ab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40045c87184389"/>
  </p:sldMasterIdLst>
  <p:sldIdLst>
    <p:sldId xmlns:r="http://schemas.openxmlformats.org/officeDocument/2006/relationships" id="256" r:id="R8d9548457caa40f4"/>
    <p:sldId xmlns:r="http://schemas.openxmlformats.org/officeDocument/2006/relationships" id="257" r:id="Re2615dd6a5804aa8"/>
    <p:sldId xmlns:r="http://schemas.openxmlformats.org/officeDocument/2006/relationships" id="258" r:id="R2b8348b5ae734c79"/>
    <p:sldId xmlns:r="http://schemas.openxmlformats.org/officeDocument/2006/relationships" id="259" r:id="Rc304d22cf42e4d1a"/>
    <p:sldId xmlns:r="http://schemas.openxmlformats.org/officeDocument/2006/relationships" id="260" r:id="Rda11bb95102f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0045c87184389" /><Relationship Type="http://schemas.openxmlformats.org/officeDocument/2006/relationships/slide" Target="/ppt/slides/slide1.xml" Id="R8d9548457caa40f4" /><Relationship Type="http://schemas.openxmlformats.org/officeDocument/2006/relationships/slide" Target="/ppt/slides/slide2.xml" Id="Re2615dd6a5804aa8" /><Relationship Type="http://schemas.openxmlformats.org/officeDocument/2006/relationships/slide" Target="/ppt/slides/slide3.xml" Id="R2b8348b5ae734c79" /><Relationship Type="http://schemas.openxmlformats.org/officeDocument/2006/relationships/slide" Target="/ppt/slides/slide4.xml" Id="Rc304d22cf42e4d1a" /><Relationship Type="http://schemas.openxmlformats.org/officeDocument/2006/relationships/slide" Target="/ppt/slides/slide5.xml" Id="Rda11bb95102f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9d66ad431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57d1f7ac943af" /><Relationship Type="http://schemas.openxmlformats.org/officeDocument/2006/relationships/theme" Target="/ppt/slideMasters/theme/theme1.xml" Id="Rda4a84ff707d4c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57d1f7ac943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d5c99c0e8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2b23702f8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17c037060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20c8785134a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631fef2e346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