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ff54499c9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51cb5df894de9"/>
  </p:sldMasterIdLst>
  <p:sldIdLst>
    <p:sldId xmlns:r="http://schemas.openxmlformats.org/officeDocument/2006/relationships" id="256" r:id="R9564f60571eb4f52"/>
    <p:sldId xmlns:r="http://schemas.openxmlformats.org/officeDocument/2006/relationships" id="257" r:id="Rf7ce6f2769474379"/>
    <p:sldId xmlns:r="http://schemas.openxmlformats.org/officeDocument/2006/relationships" id="258" r:id="Rb50a76cdee0f48ca"/>
    <p:sldId xmlns:r="http://schemas.openxmlformats.org/officeDocument/2006/relationships" id="259" r:id="R6ec4bb19bf1e4444"/>
    <p:sldId xmlns:r="http://schemas.openxmlformats.org/officeDocument/2006/relationships" id="260" r:id="R0d58ea71f56a41c9"/>
    <p:sldId xmlns:r="http://schemas.openxmlformats.org/officeDocument/2006/relationships" id="261" r:id="R77f52571ee6b4b9f"/>
    <p:sldId xmlns:r="http://schemas.openxmlformats.org/officeDocument/2006/relationships" id="262" r:id="R8103b4e1841a40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51cb5df894de9" /><Relationship Type="http://schemas.openxmlformats.org/officeDocument/2006/relationships/slide" Target="/ppt/slides/slide1.xml" Id="R9564f60571eb4f52" /><Relationship Type="http://schemas.openxmlformats.org/officeDocument/2006/relationships/slide" Target="/ppt/slides/slide2.xml" Id="Rf7ce6f2769474379" /><Relationship Type="http://schemas.openxmlformats.org/officeDocument/2006/relationships/slide" Target="/ppt/slides/slide3.xml" Id="Rb50a76cdee0f48ca" /><Relationship Type="http://schemas.openxmlformats.org/officeDocument/2006/relationships/slide" Target="/ppt/slides/slide4.xml" Id="R6ec4bb19bf1e4444" /><Relationship Type="http://schemas.openxmlformats.org/officeDocument/2006/relationships/slide" Target="/ppt/slides/slide5.xml" Id="R0d58ea71f56a41c9" /><Relationship Type="http://schemas.openxmlformats.org/officeDocument/2006/relationships/slide" Target="/ppt/slides/slide6.xml" Id="R77f52571ee6b4b9f" /><Relationship Type="http://schemas.openxmlformats.org/officeDocument/2006/relationships/slide" Target="/ppt/slides/slide7.xml" Id="R8103b4e1841a40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c21e5e51144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73d33ef6f4c33" /><Relationship Type="http://schemas.openxmlformats.org/officeDocument/2006/relationships/theme" Target="/ppt/slideMasters/theme/theme1.xml" Id="Radc50e2bd42c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73d33ef6f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d96b08add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47c3973dd4d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80b04f8be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0a48c8f6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9b048591545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2926bfab046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b5ca009b4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